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sldIdLst>
    <p:sldId id="281" r:id="rId3"/>
    <p:sldId id="282" r:id="rId4"/>
    <p:sldId id="290" r:id="rId5"/>
    <p:sldId id="293" r:id="rId6"/>
    <p:sldId id="297" r:id="rId7"/>
    <p:sldId id="292" r:id="rId8"/>
    <p:sldId id="303" r:id="rId9"/>
    <p:sldId id="294" r:id="rId10"/>
    <p:sldId id="298" r:id="rId11"/>
    <p:sldId id="296" r:id="rId12"/>
    <p:sldId id="289" r:id="rId13"/>
    <p:sldId id="295" r:id="rId14"/>
    <p:sldId id="299" r:id="rId15"/>
    <p:sldId id="300" r:id="rId16"/>
    <p:sldId id="301" r:id="rId17"/>
    <p:sldId id="304" r:id="rId18"/>
    <p:sldId id="306" r:id="rId19"/>
    <p:sldId id="307" r:id="rId20"/>
    <p:sldId id="308" r:id="rId21"/>
    <p:sldId id="312" r:id="rId22"/>
    <p:sldId id="310" r:id="rId23"/>
    <p:sldId id="309" r:id="rId24"/>
    <p:sldId id="311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7"/>
    <p:restoredTop sz="94663"/>
  </p:normalViewPr>
  <p:slideViewPr>
    <p:cSldViewPr snapToGrid="0" snapToObjects="1">
      <p:cViewPr varScale="1">
        <p:scale>
          <a:sx n="84" d="100"/>
          <a:sy n="84" d="100"/>
        </p:scale>
        <p:origin x="208" y="8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ata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sv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54.svg"/><Relationship Id="rId1" Type="http://schemas.openxmlformats.org/officeDocument/2006/relationships/image" Target="../media/image53.png"/><Relationship Id="rId6" Type="http://schemas.openxmlformats.org/officeDocument/2006/relationships/image" Target="../media/image58.svg"/><Relationship Id="rId5" Type="http://schemas.openxmlformats.org/officeDocument/2006/relationships/image" Target="../media/image57.png"/><Relationship Id="rId4" Type="http://schemas.openxmlformats.org/officeDocument/2006/relationships/image" Target="../media/image56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1.svg"/><Relationship Id="rId1" Type="http://schemas.openxmlformats.org/officeDocument/2006/relationships/image" Target="../media/image30.png"/><Relationship Id="rId4" Type="http://schemas.openxmlformats.org/officeDocument/2006/relationships/image" Target="../media/image24.svg"/></Relationships>
</file>

<file path=ppt/diagrams/_rels/data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svg"/><Relationship Id="rId1" Type="http://schemas.openxmlformats.org/officeDocument/2006/relationships/image" Target="../media/image32.png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35.svg"/></Relationships>
</file>

<file path=ppt/diagrams/_rels/data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svg"/><Relationship Id="rId1" Type="http://schemas.openxmlformats.org/officeDocument/2006/relationships/image" Target="../media/image41.png"/><Relationship Id="rId4" Type="http://schemas.openxmlformats.org/officeDocument/2006/relationships/image" Target="../media/image44.svg"/></Relationships>
</file>

<file path=ppt/diagrams/_rels/data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sv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svg"/><Relationship Id="rId1" Type="http://schemas.openxmlformats.org/officeDocument/2006/relationships/image" Target="../media/image45.png"/><Relationship Id="rId6" Type="http://schemas.openxmlformats.org/officeDocument/2006/relationships/image" Target="../media/image50.svg"/><Relationship Id="rId5" Type="http://schemas.openxmlformats.org/officeDocument/2006/relationships/image" Target="../media/image49.png"/><Relationship Id="rId4" Type="http://schemas.openxmlformats.org/officeDocument/2006/relationships/image" Target="../media/image48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2" Type="http://schemas.openxmlformats.org/officeDocument/2006/relationships/image" Target="../media/image7.svg"/><Relationship Id="rId1" Type="http://schemas.openxmlformats.org/officeDocument/2006/relationships/image" Target="../media/image14.png"/><Relationship Id="rId6" Type="http://schemas.openxmlformats.org/officeDocument/2006/relationships/image" Target="../media/image11.svg"/><Relationship Id="rId5" Type="http://schemas.openxmlformats.org/officeDocument/2006/relationships/image" Target="../media/image16.png"/><Relationship Id="rId4" Type="http://schemas.openxmlformats.org/officeDocument/2006/relationships/image" Target="../media/image9.svg"/></Relationships>
</file>

<file path=ppt/diagrams/_rels/drawing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sv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54.svg"/><Relationship Id="rId1" Type="http://schemas.openxmlformats.org/officeDocument/2006/relationships/image" Target="../media/image53.png"/><Relationship Id="rId6" Type="http://schemas.openxmlformats.org/officeDocument/2006/relationships/image" Target="../media/image58.svg"/><Relationship Id="rId5" Type="http://schemas.openxmlformats.org/officeDocument/2006/relationships/image" Target="../media/image57.png"/><Relationship Id="rId4" Type="http://schemas.openxmlformats.org/officeDocument/2006/relationships/image" Target="../media/image56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1.svg"/><Relationship Id="rId1" Type="http://schemas.openxmlformats.org/officeDocument/2006/relationships/image" Target="../media/image30.png"/><Relationship Id="rId4" Type="http://schemas.openxmlformats.org/officeDocument/2006/relationships/image" Target="../media/image24.svg"/></Relationships>
</file>

<file path=ppt/diagrams/_rels/drawing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svg"/><Relationship Id="rId1" Type="http://schemas.openxmlformats.org/officeDocument/2006/relationships/image" Target="../media/image32.png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35.svg"/></Relationships>
</file>

<file path=ppt/diagrams/_rels/drawing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svg"/><Relationship Id="rId1" Type="http://schemas.openxmlformats.org/officeDocument/2006/relationships/image" Target="../media/image41.png"/><Relationship Id="rId4" Type="http://schemas.openxmlformats.org/officeDocument/2006/relationships/image" Target="../media/image44.svg"/></Relationships>
</file>

<file path=ppt/diagrams/_rels/drawing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sv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svg"/><Relationship Id="rId1" Type="http://schemas.openxmlformats.org/officeDocument/2006/relationships/image" Target="../media/image45.png"/><Relationship Id="rId6" Type="http://schemas.openxmlformats.org/officeDocument/2006/relationships/image" Target="../media/image50.svg"/><Relationship Id="rId5" Type="http://schemas.openxmlformats.org/officeDocument/2006/relationships/image" Target="../media/image49.png"/><Relationship Id="rId4" Type="http://schemas.openxmlformats.org/officeDocument/2006/relationships/image" Target="../media/image4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FAF8AF1-05A4-4B4E-A65D-EC1AB9E9D351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7F7AB1FE-20A9-46E7-B312-59514AC05B5B}">
      <dgm:prSet custT="1"/>
      <dgm:spPr/>
      <dgm:t>
        <a:bodyPr/>
        <a:lstStyle/>
        <a:p>
          <a:r>
            <a:rPr lang="en-US" sz="2200" dirty="0"/>
            <a:t>Manage users’ identities</a:t>
          </a:r>
        </a:p>
      </dgm:t>
    </dgm:pt>
    <dgm:pt modelId="{13AFD334-0FA9-413B-9DAE-CAEAD0D45158}" type="parTrans" cxnId="{E8782EC4-844A-4B6A-9C7F-E95919B5EB05}">
      <dgm:prSet/>
      <dgm:spPr/>
      <dgm:t>
        <a:bodyPr/>
        <a:lstStyle/>
        <a:p>
          <a:endParaRPr lang="en-US"/>
        </a:p>
      </dgm:t>
    </dgm:pt>
    <dgm:pt modelId="{115E488C-8A7C-41C4-9D35-5293E5BD9774}" type="sibTrans" cxnId="{E8782EC4-844A-4B6A-9C7F-E95919B5EB05}">
      <dgm:prSet/>
      <dgm:spPr/>
      <dgm:t>
        <a:bodyPr/>
        <a:lstStyle/>
        <a:p>
          <a:endParaRPr lang="en-US"/>
        </a:p>
      </dgm:t>
    </dgm:pt>
    <dgm:pt modelId="{3DA604DA-FE83-49F0-93AC-6AF777E3CFC9}">
      <dgm:prSet custT="1"/>
      <dgm:spPr/>
      <dgm:t>
        <a:bodyPr/>
        <a:lstStyle/>
        <a:p>
          <a:r>
            <a:rPr lang="en-US" sz="2200" dirty="0"/>
            <a:t>Record computational experiments as digital objects</a:t>
          </a:r>
        </a:p>
      </dgm:t>
    </dgm:pt>
    <dgm:pt modelId="{982B6233-B687-4176-80F1-5989C31C9237}" type="parTrans" cxnId="{178BB8C7-D848-4167-B162-356FB35BF6E6}">
      <dgm:prSet/>
      <dgm:spPr/>
      <dgm:t>
        <a:bodyPr/>
        <a:lstStyle/>
        <a:p>
          <a:endParaRPr lang="en-US"/>
        </a:p>
      </dgm:t>
    </dgm:pt>
    <dgm:pt modelId="{6AA8EB2A-C91A-46B1-B2C5-53E4B25EB5AB}" type="sibTrans" cxnId="{178BB8C7-D848-4167-B162-356FB35BF6E6}">
      <dgm:prSet/>
      <dgm:spPr/>
      <dgm:t>
        <a:bodyPr/>
        <a:lstStyle/>
        <a:p>
          <a:endParaRPr lang="en-US"/>
        </a:p>
      </dgm:t>
    </dgm:pt>
    <dgm:pt modelId="{267773D8-1FE2-4BE3-A1E3-3D77A2A5EDA0}">
      <dgm:prSet custT="1"/>
      <dgm:spPr/>
      <dgm:t>
        <a:bodyPr/>
        <a:lstStyle/>
        <a:p>
          <a:r>
            <a:rPr lang="en-US" sz="2200" dirty="0"/>
            <a:t>Allow you to save and reuse your digital objects</a:t>
          </a:r>
        </a:p>
      </dgm:t>
    </dgm:pt>
    <dgm:pt modelId="{EA8A809A-E954-45DD-8AE9-824245EDD781}" type="parTrans" cxnId="{DDDEE28C-2937-4089-B597-8BC5129EE2CF}">
      <dgm:prSet/>
      <dgm:spPr/>
      <dgm:t>
        <a:bodyPr/>
        <a:lstStyle/>
        <a:p>
          <a:endParaRPr lang="en-US"/>
        </a:p>
      </dgm:t>
    </dgm:pt>
    <dgm:pt modelId="{F36226B7-3F1C-4DA3-A6E2-861EB67D0D5F}" type="sibTrans" cxnId="{DDDEE28C-2937-4089-B597-8BC5129EE2CF}">
      <dgm:prSet/>
      <dgm:spPr/>
      <dgm:t>
        <a:bodyPr/>
        <a:lstStyle/>
        <a:p>
          <a:endParaRPr lang="en-US"/>
        </a:p>
      </dgm:t>
    </dgm:pt>
    <dgm:pt modelId="{79DDD667-DA87-4852-93F6-4DE80F7B08CA}">
      <dgm:prSet custT="1"/>
      <dgm:spPr/>
      <dgm:t>
        <a:bodyPr/>
        <a:lstStyle/>
        <a:p>
          <a:r>
            <a:rPr lang="en-US" sz="2200" dirty="0"/>
            <a:t>Share digital objects with your collaborators</a:t>
          </a:r>
        </a:p>
      </dgm:t>
    </dgm:pt>
    <dgm:pt modelId="{238A0EF2-B524-4340-B7A6-618423C1F845}" type="parTrans" cxnId="{88D2F768-C1D2-47A4-B06A-5D63DDCFAAD2}">
      <dgm:prSet/>
      <dgm:spPr/>
      <dgm:t>
        <a:bodyPr/>
        <a:lstStyle/>
        <a:p>
          <a:endParaRPr lang="en-US"/>
        </a:p>
      </dgm:t>
    </dgm:pt>
    <dgm:pt modelId="{F6441493-66F2-40C9-8BB1-73A7D6295F1C}" type="sibTrans" cxnId="{88D2F768-C1D2-47A4-B06A-5D63DDCFAAD2}">
      <dgm:prSet/>
      <dgm:spPr/>
      <dgm:t>
        <a:bodyPr/>
        <a:lstStyle/>
        <a:p>
          <a:endParaRPr lang="en-US"/>
        </a:p>
      </dgm:t>
    </dgm:pt>
    <dgm:pt modelId="{243C365D-B46D-4181-87BE-6DB7113CABAE}" type="pres">
      <dgm:prSet presAssocID="{DFAF8AF1-05A4-4B4E-A65D-EC1AB9E9D351}" presName="root" presStyleCnt="0">
        <dgm:presLayoutVars>
          <dgm:dir/>
          <dgm:resizeHandles val="exact"/>
        </dgm:presLayoutVars>
      </dgm:prSet>
      <dgm:spPr/>
    </dgm:pt>
    <dgm:pt modelId="{0A5EDAD9-09FC-4A58-A1E6-B4ECEA37DAA7}" type="pres">
      <dgm:prSet presAssocID="{7F7AB1FE-20A9-46E7-B312-59514AC05B5B}" presName="compNode" presStyleCnt="0"/>
      <dgm:spPr/>
    </dgm:pt>
    <dgm:pt modelId="{83E7B925-710C-4854-B918-67171DB770D2}" type="pres">
      <dgm:prSet presAssocID="{7F7AB1FE-20A9-46E7-B312-59514AC05B5B}" presName="bgRect" presStyleLbl="bgShp" presStyleIdx="0" presStyleCnt="4"/>
      <dgm:spPr/>
    </dgm:pt>
    <dgm:pt modelId="{C91FDC19-B799-469E-BF14-2705B5C84EA4}" type="pres">
      <dgm:prSet presAssocID="{7F7AB1FE-20A9-46E7-B312-59514AC05B5B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A6A86025-BD65-400B-B8F2-7D0765F0F8B2}" type="pres">
      <dgm:prSet presAssocID="{7F7AB1FE-20A9-46E7-B312-59514AC05B5B}" presName="spaceRect" presStyleCnt="0"/>
      <dgm:spPr/>
    </dgm:pt>
    <dgm:pt modelId="{E452E4B9-0448-4773-A904-E5D1BFDE76C2}" type="pres">
      <dgm:prSet presAssocID="{7F7AB1FE-20A9-46E7-B312-59514AC05B5B}" presName="parTx" presStyleLbl="revTx" presStyleIdx="0" presStyleCnt="4">
        <dgm:presLayoutVars>
          <dgm:chMax val="0"/>
          <dgm:chPref val="0"/>
        </dgm:presLayoutVars>
      </dgm:prSet>
      <dgm:spPr/>
    </dgm:pt>
    <dgm:pt modelId="{4426F12C-D569-41E5-9E3E-5E27B316F2B0}" type="pres">
      <dgm:prSet presAssocID="{115E488C-8A7C-41C4-9D35-5293E5BD9774}" presName="sibTrans" presStyleCnt="0"/>
      <dgm:spPr/>
    </dgm:pt>
    <dgm:pt modelId="{907C8117-CCE8-40C6-A28B-93048A771C68}" type="pres">
      <dgm:prSet presAssocID="{3DA604DA-FE83-49F0-93AC-6AF777E3CFC9}" presName="compNode" presStyleCnt="0"/>
      <dgm:spPr/>
    </dgm:pt>
    <dgm:pt modelId="{859B9E81-415B-4DBD-BEF8-735DF90ED277}" type="pres">
      <dgm:prSet presAssocID="{3DA604DA-FE83-49F0-93AC-6AF777E3CFC9}" presName="bgRect" presStyleLbl="bgShp" presStyleIdx="1" presStyleCnt="4"/>
      <dgm:spPr/>
    </dgm:pt>
    <dgm:pt modelId="{CB7A0536-D6FB-4EEF-95A0-5F3F43535764}" type="pres">
      <dgm:prSet presAssocID="{3DA604DA-FE83-49F0-93AC-6AF777E3CFC9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CC231293-DF3B-4204-8AAB-6BC2E27E5B30}" type="pres">
      <dgm:prSet presAssocID="{3DA604DA-FE83-49F0-93AC-6AF777E3CFC9}" presName="spaceRect" presStyleCnt="0"/>
      <dgm:spPr/>
    </dgm:pt>
    <dgm:pt modelId="{BFE1B4FF-5CE5-40C8-A34F-D8B5885AC208}" type="pres">
      <dgm:prSet presAssocID="{3DA604DA-FE83-49F0-93AC-6AF777E3CFC9}" presName="parTx" presStyleLbl="revTx" presStyleIdx="1" presStyleCnt="4">
        <dgm:presLayoutVars>
          <dgm:chMax val="0"/>
          <dgm:chPref val="0"/>
        </dgm:presLayoutVars>
      </dgm:prSet>
      <dgm:spPr/>
    </dgm:pt>
    <dgm:pt modelId="{98580EA7-F448-452F-9F49-9A5E2784AA4E}" type="pres">
      <dgm:prSet presAssocID="{6AA8EB2A-C91A-46B1-B2C5-53E4B25EB5AB}" presName="sibTrans" presStyleCnt="0"/>
      <dgm:spPr/>
    </dgm:pt>
    <dgm:pt modelId="{1176B298-B860-44C1-9766-DD03D5FDD1AE}" type="pres">
      <dgm:prSet presAssocID="{267773D8-1FE2-4BE3-A1E3-3D77A2A5EDA0}" presName="compNode" presStyleCnt="0"/>
      <dgm:spPr/>
    </dgm:pt>
    <dgm:pt modelId="{B6DDDF56-9768-4DA9-8AC6-F84C700EAA7A}" type="pres">
      <dgm:prSet presAssocID="{267773D8-1FE2-4BE3-A1E3-3D77A2A5EDA0}" presName="bgRect" presStyleLbl="bgShp" presStyleIdx="2" presStyleCnt="4"/>
      <dgm:spPr/>
    </dgm:pt>
    <dgm:pt modelId="{94416652-032E-4D57-B0DA-1BFE1B6A7D88}" type="pres">
      <dgm:prSet presAssocID="{267773D8-1FE2-4BE3-A1E3-3D77A2A5EDA0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sk"/>
        </a:ext>
      </dgm:extLst>
    </dgm:pt>
    <dgm:pt modelId="{9DD0F2FD-0C92-405E-941E-215FF8FF0754}" type="pres">
      <dgm:prSet presAssocID="{267773D8-1FE2-4BE3-A1E3-3D77A2A5EDA0}" presName="spaceRect" presStyleCnt="0"/>
      <dgm:spPr/>
    </dgm:pt>
    <dgm:pt modelId="{D9444B75-F9EF-4EE8-B62C-1292EB0D6030}" type="pres">
      <dgm:prSet presAssocID="{267773D8-1FE2-4BE3-A1E3-3D77A2A5EDA0}" presName="parTx" presStyleLbl="revTx" presStyleIdx="2" presStyleCnt="4">
        <dgm:presLayoutVars>
          <dgm:chMax val="0"/>
          <dgm:chPref val="0"/>
        </dgm:presLayoutVars>
      </dgm:prSet>
      <dgm:spPr/>
    </dgm:pt>
    <dgm:pt modelId="{4348FE2A-82A3-4FEF-B12E-101876C460D8}" type="pres">
      <dgm:prSet presAssocID="{F36226B7-3F1C-4DA3-A6E2-861EB67D0D5F}" presName="sibTrans" presStyleCnt="0"/>
      <dgm:spPr/>
    </dgm:pt>
    <dgm:pt modelId="{827843E7-814C-43A8-A56D-FE150C465448}" type="pres">
      <dgm:prSet presAssocID="{79DDD667-DA87-4852-93F6-4DE80F7B08CA}" presName="compNode" presStyleCnt="0"/>
      <dgm:spPr/>
    </dgm:pt>
    <dgm:pt modelId="{AA66CA73-ED80-466F-A95B-1C6AC095A4A8}" type="pres">
      <dgm:prSet presAssocID="{79DDD667-DA87-4852-93F6-4DE80F7B08CA}" presName="bgRect" presStyleLbl="bgShp" presStyleIdx="3" presStyleCnt="4"/>
      <dgm:spPr/>
    </dgm:pt>
    <dgm:pt modelId="{F3B9226F-397D-4CC9-ACF9-144A93D724AD}" type="pres">
      <dgm:prSet presAssocID="{79DDD667-DA87-4852-93F6-4DE80F7B08CA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ers"/>
        </a:ext>
      </dgm:extLst>
    </dgm:pt>
    <dgm:pt modelId="{938186D1-FF83-4753-A561-78DAA44707F5}" type="pres">
      <dgm:prSet presAssocID="{79DDD667-DA87-4852-93F6-4DE80F7B08CA}" presName="spaceRect" presStyleCnt="0"/>
      <dgm:spPr/>
    </dgm:pt>
    <dgm:pt modelId="{04986B42-3D45-4770-847B-B9D92AA117E1}" type="pres">
      <dgm:prSet presAssocID="{79DDD667-DA87-4852-93F6-4DE80F7B08CA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67151018-436B-40B0-B21D-7B02076F96F7}" type="presOf" srcId="{267773D8-1FE2-4BE3-A1E3-3D77A2A5EDA0}" destId="{D9444B75-F9EF-4EE8-B62C-1292EB0D6030}" srcOrd="0" destOrd="0" presId="urn:microsoft.com/office/officeart/2018/2/layout/IconVerticalSolidList"/>
    <dgm:cxn modelId="{88D2F768-C1D2-47A4-B06A-5D63DDCFAAD2}" srcId="{DFAF8AF1-05A4-4B4E-A65D-EC1AB9E9D351}" destId="{79DDD667-DA87-4852-93F6-4DE80F7B08CA}" srcOrd="3" destOrd="0" parTransId="{238A0EF2-B524-4340-B7A6-618423C1F845}" sibTransId="{F6441493-66F2-40C9-8BB1-73A7D6295F1C}"/>
    <dgm:cxn modelId="{96578572-F0B1-4C9D-A503-9185596854D3}" type="presOf" srcId="{3DA604DA-FE83-49F0-93AC-6AF777E3CFC9}" destId="{BFE1B4FF-5CE5-40C8-A34F-D8B5885AC208}" srcOrd="0" destOrd="0" presId="urn:microsoft.com/office/officeart/2018/2/layout/IconVerticalSolidList"/>
    <dgm:cxn modelId="{DDDEE28C-2937-4089-B597-8BC5129EE2CF}" srcId="{DFAF8AF1-05A4-4B4E-A65D-EC1AB9E9D351}" destId="{267773D8-1FE2-4BE3-A1E3-3D77A2A5EDA0}" srcOrd="2" destOrd="0" parTransId="{EA8A809A-E954-45DD-8AE9-824245EDD781}" sibTransId="{F36226B7-3F1C-4DA3-A6E2-861EB67D0D5F}"/>
    <dgm:cxn modelId="{D0E06597-4684-410C-8029-ED1EAC6BA5C7}" type="presOf" srcId="{DFAF8AF1-05A4-4B4E-A65D-EC1AB9E9D351}" destId="{243C365D-B46D-4181-87BE-6DB7113CABAE}" srcOrd="0" destOrd="0" presId="urn:microsoft.com/office/officeart/2018/2/layout/IconVerticalSolidList"/>
    <dgm:cxn modelId="{E8782EC4-844A-4B6A-9C7F-E95919B5EB05}" srcId="{DFAF8AF1-05A4-4B4E-A65D-EC1AB9E9D351}" destId="{7F7AB1FE-20A9-46E7-B312-59514AC05B5B}" srcOrd="0" destOrd="0" parTransId="{13AFD334-0FA9-413B-9DAE-CAEAD0D45158}" sibTransId="{115E488C-8A7C-41C4-9D35-5293E5BD9774}"/>
    <dgm:cxn modelId="{178BB8C7-D848-4167-B162-356FB35BF6E6}" srcId="{DFAF8AF1-05A4-4B4E-A65D-EC1AB9E9D351}" destId="{3DA604DA-FE83-49F0-93AC-6AF777E3CFC9}" srcOrd="1" destOrd="0" parTransId="{982B6233-B687-4176-80F1-5989C31C9237}" sibTransId="{6AA8EB2A-C91A-46B1-B2C5-53E4B25EB5AB}"/>
    <dgm:cxn modelId="{A50729F9-48D9-49AC-8688-7C09E340DAAB}" type="presOf" srcId="{79DDD667-DA87-4852-93F6-4DE80F7B08CA}" destId="{04986B42-3D45-4770-847B-B9D92AA117E1}" srcOrd="0" destOrd="0" presId="urn:microsoft.com/office/officeart/2018/2/layout/IconVerticalSolidList"/>
    <dgm:cxn modelId="{BA38DEFB-ECA3-472D-916A-223B59468219}" type="presOf" srcId="{7F7AB1FE-20A9-46E7-B312-59514AC05B5B}" destId="{E452E4B9-0448-4773-A904-E5D1BFDE76C2}" srcOrd="0" destOrd="0" presId="urn:microsoft.com/office/officeart/2018/2/layout/IconVerticalSolidList"/>
    <dgm:cxn modelId="{8933EC5A-09EB-4001-B60B-DA0C97635831}" type="presParOf" srcId="{243C365D-B46D-4181-87BE-6DB7113CABAE}" destId="{0A5EDAD9-09FC-4A58-A1E6-B4ECEA37DAA7}" srcOrd="0" destOrd="0" presId="urn:microsoft.com/office/officeart/2018/2/layout/IconVerticalSolidList"/>
    <dgm:cxn modelId="{54E3F3EB-7D5B-4ABB-AF4F-3D50A9F2F86F}" type="presParOf" srcId="{0A5EDAD9-09FC-4A58-A1E6-B4ECEA37DAA7}" destId="{83E7B925-710C-4854-B918-67171DB770D2}" srcOrd="0" destOrd="0" presId="urn:microsoft.com/office/officeart/2018/2/layout/IconVerticalSolidList"/>
    <dgm:cxn modelId="{2433CE0D-BF7A-4814-B633-848D9EDB084B}" type="presParOf" srcId="{0A5EDAD9-09FC-4A58-A1E6-B4ECEA37DAA7}" destId="{C91FDC19-B799-469E-BF14-2705B5C84EA4}" srcOrd="1" destOrd="0" presId="urn:microsoft.com/office/officeart/2018/2/layout/IconVerticalSolidList"/>
    <dgm:cxn modelId="{704BB19D-3B8B-4C48-9CA5-489FF05936BB}" type="presParOf" srcId="{0A5EDAD9-09FC-4A58-A1E6-B4ECEA37DAA7}" destId="{A6A86025-BD65-400B-B8F2-7D0765F0F8B2}" srcOrd="2" destOrd="0" presId="urn:microsoft.com/office/officeart/2018/2/layout/IconVerticalSolidList"/>
    <dgm:cxn modelId="{3FA176A1-6316-4C40-8B52-B51DEF1E3FCD}" type="presParOf" srcId="{0A5EDAD9-09FC-4A58-A1E6-B4ECEA37DAA7}" destId="{E452E4B9-0448-4773-A904-E5D1BFDE76C2}" srcOrd="3" destOrd="0" presId="urn:microsoft.com/office/officeart/2018/2/layout/IconVerticalSolidList"/>
    <dgm:cxn modelId="{94DADB09-E673-46E6-B748-EC0F81979DCF}" type="presParOf" srcId="{243C365D-B46D-4181-87BE-6DB7113CABAE}" destId="{4426F12C-D569-41E5-9E3E-5E27B316F2B0}" srcOrd="1" destOrd="0" presId="urn:microsoft.com/office/officeart/2018/2/layout/IconVerticalSolidList"/>
    <dgm:cxn modelId="{74805B45-5D4A-4BC3-AAAC-73B7A09BE162}" type="presParOf" srcId="{243C365D-B46D-4181-87BE-6DB7113CABAE}" destId="{907C8117-CCE8-40C6-A28B-93048A771C68}" srcOrd="2" destOrd="0" presId="urn:microsoft.com/office/officeart/2018/2/layout/IconVerticalSolidList"/>
    <dgm:cxn modelId="{0F317494-FE51-44A5-806E-A28E2E95B9CA}" type="presParOf" srcId="{907C8117-CCE8-40C6-A28B-93048A771C68}" destId="{859B9E81-415B-4DBD-BEF8-735DF90ED277}" srcOrd="0" destOrd="0" presId="urn:microsoft.com/office/officeart/2018/2/layout/IconVerticalSolidList"/>
    <dgm:cxn modelId="{559A4038-615F-4D91-90BB-3300A1713545}" type="presParOf" srcId="{907C8117-CCE8-40C6-A28B-93048A771C68}" destId="{CB7A0536-D6FB-4EEF-95A0-5F3F43535764}" srcOrd="1" destOrd="0" presId="urn:microsoft.com/office/officeart/2018/2/layout/IconVerticalSolidList"/>
    <dgm:cxn modelId="{1A8EE3FC-1204-464F-9167-3D219D894BF6}" type="presParOf" srcId="{907C8117-CCE8-40C6-A28B-93048A771C68}" destId="{CC231293-DF3B-4204-8AAB-6BC2E27E5B30}" srcOrd="2" destOrd="0" presId="urn:microsoft.com/office/officeart/2018/2/layout/IconVerticalSolidList"/>
    <dgm:cxn modelId="{49FF8127-360E-44F6-86A1-B7A422495AD4}" type="presParOf" srcId="{907C8117-CCE8-40C6-A28B-93048A771C68}" destId="{BFE1B4FF-5CE5-40C8-A34F-D8B5885AC208}" srcOrd="3" destOrd="0" presId="urn:microsoft.com/office/officeart/2018/2/layout/IconVerticalSolidList"/>
    <dgm:cxn modelId="{7AD19BC0-5DD0-4412-BBE0-B446B8FCB6C6}" type="presParOf" srcId="{243C365D-B46D-4181-87BE-6DB7113CABAE}" destId="{98580EA7-F448-452F-9F49-9A5E2784AA4E}" srcOrd="3" destOrd="0" presId="urn:microsoft.com/office/officeart/2018/2/layout/IconVerticalSolidList"/>
    <dgm:cxn modelId="{8E32D999-3B56-45E5-BB79-433E5A68968C}" type="presParOf" srcId="{243C365D-B46D-4181-87BE-6DB7113CABAE}" destId="{1176B298-B860-44C1-9766-DD03D5FDD1AE}" srcOrd="4" destOrd="0" presId="urn:microsoft.com/office/officeart/2018/2/layout/IconVerticalSolidList"/>
    <dgm:cxn modelId="{F7F8F7F4-D98F-4A33-AF11-50F2BE584BC0}" type="presParOf" srcId="{1176B298-B860-44C1-9766-DD03D5FDD1AE}" destId="{B6DDDF56-9768-4DA9-8AC6-F84C700EAA7A}" srcOrd="0" destOrd="0" presId="urn:microsoft.com/office/officeart/2018/2/layout/IconVerticalSolidList"/>
    <dgm:cxn modelId="{D21324F3-7E9F-4F89-A051-935A98212049}" type="presParOf" srcId="{1176B298-B860-44C1-9766-DD03D5FDD1AE}" destId="{94416652-032E-4D57-B0DA-1BFE1B6A7D88}" srcOrd="1" destOrd="0" presId="urn:microsoft.com/office/officeart/2018/2/layout/IconVerticalSolidList"/>
    <dgm:cxn modelId="{60F16AF1-E248-4185-A9D1-BF62C57C7F40}" type="presParOf" srcId="{1176B298-B860-44C1-9766-DD03D5FDD1AE}" destId="{9DD0F2FD-0C92-405E-941E-215FF8FF0754}" srcOrd="2" destOrd="0" presId="urn:microsoft.com/office/officeart/2018/2/layout/IconVerticalSolidList"/>
    <dgm:cxn modelId="{337C5598-73B9-47FA-AEE9-615AC8E448A7}" type="presParOf" srcId="{1176B298-B860-44C1-9766-DD03D5FDD1AE}" destId="{D9444B75-F9EF-4EE8-B62C-1292EB0D6030}" srcOrd="3" destOrd="0" presId="urn:microsoft.com/office/officeart/2018/2/layout/IconVerticalSolidList"/>
    <dgm:cxn modelId="{C48AB19A-51A5-421B-8781-FF92B59B8905}" type="presParOf" srcId="{243C365D-B46D-4181-87BE-6DB7113CABAE}" destId="{4348FE2A-82A3-4FEF-B12E-101876C460D8}" srcOrd="5" destOrd="0" presId="urn:microsoft.com/office/officeart/2018/2/layout/IconVerticalSolidList"/>
    <dgm:cxn modelId="{5FB14BFF-D5BB-43C4-9E7A-F7FC0C3F9934}" type="presParOf" srcId="{243C365D-B46D-4181-87BE-6DB7113CABAE}" destId="{827843E7-814C-43A8-A56D-FE150C465448}" srcOrd="6" destOrd="0" presId="urn:microsoft.com/office/officeart/2018/2/layout/IconVerticalSolidList"/>
    <dgm:cxn modelId="{F5F28170-D964-41A6-B8CD-1D0943BEBD70}" type="presParOf" srcId="{827843E7-814C-43A8-A56D-FE150C465448}" destId="{AA66CA73-ED80-466F-A95B-1C6AC095A4A8}" srcOrd="0" destOrd="0" presId="urn:microsoft.com/office/officeart/2018/2/layout/IconVerticalSolidList"/>
    <dgm:cxn modelId="{646D510A-D5B4-47BE-B072-F08F76602525}" type="presParOf" srcId="{827843E7-814C-43A8-A56D-FE150C465448}" destId="{F3B9226F-397D-4CC9-ACF9-144A93D724AD}" srcOrd="1" destOrd="0" presId="urn:microsoft.com/office/officeart/2018/2/layout/IconVerticalSolidList"/>
    <dgm:cxn modelId="{6C45E48C-0186-4AEC-AE8F-2E3438EE7D0A}" type="presParOf" srcId="{827843E7-814C-43A8-A56D-FE150C465448}" destId="{938186D1-FF83-4753-A561-78DAA44707F5}" srcOrd="2" destOrd="0" presId="urn:microsoft.com/office/officeart/2018/2/layout/IconVerticalSolidList"/>
    <dgm:cxn modelId="{31DE9B5D-84AB-4520-8E4A-4520F04A7E78}" type="presParOf" srcId="{827843E7-814C-43A8-A56D-FE150C465448}" destId="{04986B42-3D45-4770-847B-B9D92AA117E1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CA65918D-6725-4ADA-9E16-B5F1E7BBD997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F7CA6930-2059-45E7-81AA-C9D4A050039C}">
      <dgm:prSet/>
      <dgm:spPr/>
      <dgm:t>
        <a:bodyPr/>
        <a:lstStyle/>
        <a:p>
          <a:r>
            <a:rPr lang="en-US" dirty="0"/>
            <a:t>Supporting multiple gateway instances is more expensive than supporting tenants</a:t>
          </a:r>
        </a:p>
      </dgm:t>
    </dgm:pt>
    <dgm:pt modelId="{C21523B5-EF76-43E5-85D7-D1BC901DE3B6}" type="parTrans" cxnId="{DDFF6CDA-8A28-478D-9D50-BBC162C841D4}">
      <dgm:prSet/>
      <dgm:spPr/>
      <dgm:t>
        <a:bodyPr/>
        <a:lstStyle/>
        <a:p>
          <a:endParaRPr lang="en-US"/>
        </a:p>
      </dgm:t>
    </dgm:pt>
    <dgm:pt modelId="{C60B321E-D000-4B02-8A65-CC689A45D680}" type="sibTrans" cxnId="{DDFF6CDA-8A28-478D-9D50-BBC162C841D4}">
      <dgm:prSet/>
      <dgm:spPr/>
      <dgm:t>
        <a:bodyPr/>
        <a:lstStyle/>
        <a:p>
          <a:endParaRPr lang="en-US"/>
        </a:p>
      </dgm:t>
    </dgm:pt>
    <dgm:pt modelId="{D81D2872-5940-424A-992B-419AE01293AE}">
      <dgm:prSet/>
      <dgm:spPr/>
      <dgm:t>
        <a:bodyPr/>
        <a:lstStyle/>
        <a:p>
          <a:r>
            <a:rPr lang="en-US"/>
            <a:t>Doesn’t scale like multi-tenanted systems</a:t>
          </a:r>
        </a:p>
      </dgm:t>
    </dgm:pt>
    <dgm:pt modelId="{05B6DC05-C2A5-42F6-9162-864ADD202831}" type="parTrans" cxnId="{EDB8FB86-C1F2-4341-AD3F-874DF30BC3AB}">
      <dgm:prSet/>
      <dgm:spPr/>
      <dgm:t>
        <a:bodyPr/>
        <a:lstStyle/>
        <a:p>
          <a:endParaRPr lang="en-US"/>
        </a:p>
      </dgm:t>
    </dgm:pt>
    <dgm:pt modelId="{58276582-476D-4D58-9B6F-9DCE470749A4}" type="sibTrans" cxnId="{EDB8FB86-C1F2-4341-AD3F-874DF30BC3AB}">
      <dgm:prSet/>
      <dgm:spPr/>
      <dgm:t>
        <a:bodyPr/>
        <a:lstStyle/>
        <a:p>
          <a:endParaRPr lang="en-US"/>
        </a:p>
      </dgm:t>
    </dgm:pt>
    <dgm:pt modelId="{7FBE40E4-2A32-4CA2-A40D-12420338D406}">
      <dgm:prSet/>
      <dgm:spPr/>
      <dgm:t>
        <a:bodyPr/>
        <a:lstStyle/>
        <a:p>
          <a:r>
            <a:rPr lang="en-US"/>
            <a:t>Can you drive down costs for each CUI deployment, or does each one require significant effort?</a:t>
          </a:r>
        </a:p>
      </dgm:t>
    </dgm:pt>
    <dgm:pt modelId="{C4F2C17E-2CE4-4A57-824B-2D265BD2B038}" type="parTrans" cxnId="{C083D88E-1ABC-4D34-802C-500269682C6F}">
      <dgm:prSet/>
      <dgm:spPr/>
      <dgm:t>
        <a:bodyPr/>
        <a:lstStyle/>
        <a:p>
          <a:endParaRPr lang="en-US"/>
        </a:p>
      </dgm:t>
    </dgm:pt>
    <dgm:pt modelId="{A2D51AA7-B02B-4B37-BEC5-3BECFD0AB803}" type="sibTrans" cxnId="{C083D88E-1ABC-4D34-802C-500269682C6F}">
      <dgm:prSet/>
      <dgm:spPr/>
      <dgm:t>
        <a:bodyPr/>
        <a:lstStyle/>
        <a:p>
          <a:endParaRPr lang="en-US"/>
        </a:p>
      </dgm:t>
    </dgm:pt>
    <dgm:pt modelId="{8125FB0D-8166-CE4E-BE1F-FBECC7170C67}" type="pres">
      <dgm:prSet presAssocID="{CA65918D-6725-4ADA-9E16-B5F1E7BBD997}" presName="linear" presStyleCnt="0">
        <dgm:presLayoutVars>
          <dgm:animLvl val="lvl"/>
          <dgm:resizeHandles val="exact"/>
        </dgm:presLayoutVars>
      </dgm:prSet>
      <dgm:spPr/>
    </dgm:pt>
    <dgm:pt modelId="{9BD62B69-F78D-F24D-A505-FC220F47ADF6}" type="pres">
      <dgm:prSet presAssocID="{F7CA6930-2059-45E7-81AA-C9D4A050039C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B0C0724E-381D-0D42-B64B-CFF174BB379E}" type="pres">
      <dgm:prSet presAssocID="{C60B321E-D000-4B02-8A65-CC689A45D680}" presName="spacer" presStyleCnt="0"/>
      <dgm:spPr/>
    </dgm:pt>
    <dgm:pt modelId="{D78A1FDC-43AB-9147-8993-633DA687D3FD}" type="pres">
      <dgm:prSet presAssocID="{D81D2872-5940-424A-992B-419AE01293AE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73CCD813-79DB-B249-B545-5FFE041003B1}" type="pres">
      <dgm:prSet presAssocID="{58276582-476D-4D58-9B6F-9DCE470749A4}" presName="spacer" presStyleCnt="0"/>
      <dgm:spPr/>
    </dgm:pt>
    <dgm:pt modelId="{3CE96200-7EC0-2646-A3CE-3A6D3A5E83F3}" type="pres">
      <dgm:prSet presAssocID="{7FBE40E4-2A32-4CA2-A40D-12420338D406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570CD72F-D897-B843-9A2A-1D7EE5ACCB75}" type="presOf" srcId="{7FBE40E4-2A32-4CA2-A40D-12420338D406}" destId="{3CE96200-7EC0-2646-A3CE-3A6D3A5E83F3}" srcOrd="0" destOrd="0" presId="urn:microsoft.com/office/officeart/2005/8/layout/vList2"/>
    <dgm:cxn modelId="{EDB8FB86-C1F2-4341-AD3F-874DF30BC3AB}" srcId="{CA65918D-6725-4ADA-9E16-B5F1E7BBD997}" destId="{D81D2872-5940-424A-992B-419AE01293AE}" srcOrd="1" destOrd="0" parTransId="{05B6DC05-C2A5-42F6-9162-864ADD202831}" sibTransId="{58276582-476D-4D58-9B6F-9DCE470749A4}"/>
    <dgm:cxn modelId="{C083D88E-1ABC-4D34-802C-500269682C6F}" srcId="{CA65918D-6725-4ADA-9E16-B5F1E7BBD997}" destId="{7FBE40E4-2A32-4CA2-A40D-12420338D406}" srcOrd="2" destOrd="0" parTransId="{C4F2C17E-2CE4-4A57-824B-2D265BD2B038}" sibTransId="{A2D51AA7-B02B-4B37-BEC5-3BECFD0AB803}"/>
    <dgm:cxn modelId="{195644BD-778A-3040-8459-426A803B7166}" type="presOf" srcId="{CA65918D-6725-4ADA-9E16-B5F1E7BBD997}" destId="{8125FB0D-8166-CE4E-BE1F-FBECC7170C67}" srcOrd="0" destOrd="0" presId="urn:microsoft.com/office/officeart/2005/8/layout/vList2"/>
    <dgm:cxn modelId="{8FC3F3BF-2B86-D04B-ABC8-D146C1B54DFF}" type="presOf" srcId="{F7CA6930-2059-45E7-81AA-C9D4A050039C}" destId="{9BD62B69-F78D-F24D-A505-FC220F47ADF6}" srcOrd="0" destOrd="0" presId="urn:microsoft.com/office/officeart/2005/8/layout/vList2"/>
    <dgm:cxn modelId="{DDFF6CDA-8A28-478D-9D50-BBC162C841D4}" srcId="{CA65918D-6725-4ADA-9E16-B5F1E7BBD997}" destId="{F7CA6930-2059-45E7-81AA-C9D4A050039C}" srcOrd="0" destOrd="0" parTransId="{C21523B5-EF76-43E5-85D7-D1BC901DE3B6}" sibTransId="{C60B321E-D000-4B02-8A65-CC689A45D680}"/>
    <dgm:cxn modelId="{71439FF3-CED9-364A-AA2C-9EC0918FF89F}" type="presOf" srcId="{D81D2872-5940-424A-992B-419AE01293AE}" destId="{D78A1FDC-43AB-9147-8993-633DA687D3FD}" srcOrd="0" destOrd="0" presId="urn:microsoft.com/office/officeart/2005/8/layout/vList2"/>
    <dgm:cxn modelId="{3A9CFA47-7E61-3543-8435-F5D5DCCF64BD}" type="presParOf" srcId="{8125FB0D-8166-CE4E-BE1F-FBECC7170C67}" destId="{9BD62B69-F78D-F24D-A505-FC220F47ADF6}" srcOrd="0" destOrd="0" presId="urn:microsoft.com/office/officeart/2005/8/layout/vList2"/>
    <dgm:cxn modelId="{E31E44ED-648F-B948-80B4-1DEEAA77C773}" type="presParOf" srcId="{8125FB0D-8166-CE4E-BE1F-FBECC7170C67}" destId="{B0C0724E-381D-0D42-B64B-CFF174BB379E}" srcOrd="1" destOrd="0" presId="urn:microsoft.com/office/officeart/2005/8/layout/vList2"/>
    <dgm:cxn modelId="{C3DE2005-392B-444A-93F8-6C223D662F6D}" type="presParOf" srcId="{8125FB0D-8166-CE4E-BE1F-FBECC7170C67}" destId="{D78A1FDC-43AB-9147-8993-633DA687D3FD}" srcOrd="2" destOrd="0" presId="urn:microsoft.com/office/officeart/2005/8/layout/vList2"/>
    <dgm:cxn modelId="{9D4B65D6-C18A-5945-B844-7D97A13A5FF5}" type="presParOf" srcId="{8125FB0D-8166-CE4E-BE1F-FBECC7170C67}" destId="{73CCD813-79DB-B249-B545-5FFE041003B1}" srcOrd="3" destOrd="0" presId="urn:microsoft.com/office/officeart/2005/8/layout/vList2"/>
    <dgm:cxn modelId="{6A0C6E92-30DF-BC4E-80DD-EA70240C69DD}" type="presParOf" srcId="{8125FB0D-8166-CE4E-BE1F-FBECC7170C67}" destId="{3CE96200-7EC0-2646-A3CE-3A6D3A5E83F3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9E87CE1F-9D11-49D8-826A-2CBC7F49BA9F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36F21C7B-8960-4857-8D41-CBC3ABC0C3D0}">
      <dgm:prSet/>
      <dgm:spPr/>
      <dgm:t>
        <a:bodyPr/>
        <a:lstStyle/>
        <a:p>
          <a:r>
            <a:rPr lang="en-US"/>
            <a:t>What is the lifecycle of a CUI gateway?</a:t>
          </a:r>
        </a:p>
      </dgm:t>
    </dgm:pt>
    <dgm:pt modelId="{C486A7CD-C69A-4E24-B393-821429AA4155}" type="parTrans" cxnId="{A57F3F6D-30A9-4D59-AED9-F213FC4E8DD8}">
      <dgm:prSet/>
      <dgm:spPr/>
      <dgm:t>
        <a:bodyPr/>
        <a:lstStyle/>
        <a:p>
          <a:endParaRPr lang="en-US"/>
        </a:p>
      </dgm:t>
    </dgm:pt>
    <dgm:pt modelId="{475D4A8C-9AEC-4990-866B-4B1D54D3559E}" type="sibTrans" cxnId="{A57F3F6D-30A9-4D59-AED9-F213FC4E8DD8}">
      <dgm:prSet/>
      <dgm:spPr/>
      <dgm:t>
        <a:bodyPr/>
        <a:lstStyle/>
        <a:p>
          <a:endParaRPr lang="en-US"/>
        </a:p>
      </dgm:t>
    </dgm:pt>
    <dgm:pt modelId="{73E6D445-1935-446B-9600-D6D144B97257}">
      <dgm:prSet/>
      <dgm:spPr/>
      <dgm:t>
        <a:bodyPr/>
        <a:lstStyle/>
        <a:p>
          <a:r>
            <a:rPr lang="en-US"/>
            <a:t>Will serve a user community indefinitely?</a:t>
          </a:r>
        </a:p>
      </dgm:t>
    </dgm:pt>
    <dgm:pt modelId="{5783BDAF-3570-41CB-A05C-FB93CFC279BC}" type="parTrans" cxnId="{4985041A-5E9C-41DA-B214-D4004CDEECC4}">
      <dgm:prSet/>
      <dgm:spPr/>
      <dgm:t>
        <a:bodyPr/>
        <a:lstStyle/>
        <a:p>
          <a:endParaRPr lang="en-US"/>
        </a:p>
      </dgm:t>
    </dgm:pt>
    <dgm:pt modelId="{632FB6F1-D8DB-4163-959E-C05D312A2921}" type="sibTrans" cxnId="{4985041A-5E9C-41DA-B214-D4004CDEECC4}">
      <dgm:prSet/>
      <dgm:spPr/>
      <dgm:t>
        <a:bodyPr/>
        <a:lstStyle/>
        <a:p>
          <a:endParaRPr lang="en-US"/>
        </a:p>
      </dgm:t>
    </dgm:pt>
    <dgm:pt modelId="{B802089D-B616-451E-82D9-B138FB51C824}">
      <dgm:prSet/>
      <dgm:spPr/>
      <dgm:t>
        <a:bodyPr/>
        <a:lstStyle/>
        <a:p>
          <a:r>
            <a:rPr lang="en-US"/>
            <a:t>Or is it short-lived?</a:t>
          </a:r>
        </a:p>
      </dgm:t>
    </dgm:pt>
    <dgm:pt modelId="{D50D47F8-35D8-4083-A0E2-E787F64616B2}" type="parTrans" cxnId="{DDA5201D-6C35-44E4-B5B2-D83A809A29D6}">
      <dgm:prSet/>
      <dgm:spPr/>
      <dgm:t>
        <a:bodyPr/>
        <a:lstStyle/>
        <a:p>
          <a:endParaRPr lang="en-US"/>
        </a:p>
      </dgm:t>
    </dgm:pt>
    <dgm:pt modelId="{9B9B2855-F9A1-48BF-A669-CBA621FC3F33}" type="sibTrans" cxnId="{DDA5201D-6C35-44E4-B5B2-D83A809A29D6}">
      <dgm:prSet/>
      <dgm:spPr/>
      <dgm:t>
        <a:bodyPr/>
        <a:lstStyle/>
        <a:p>
          <a:endParaRPr lang="en-US"/>
        </a:p>
      </dgm:t>
    </dgm:pt>
    <dgm:pt modelId="{BFF12E71-6151-4719-BF3D-074D078D2E86}">
      <dgm:prSet/>
      <dgm:spPr/>
      <dgm:t>
        <a:bodyPr/>
        <a:lstStyle/>
        <a:p>
          <a:r>
            <a:rPr lang="en-US"/>
            <a:t>Is the gateway needed to support collaboration and reproducibility?</a:t>
          </a:r>
        </a:p>
      </dgm:t>
    </dgm:pt>
    <dgm:pt modelId="{8996B1EA-F4C6-45DD-AFA0-404287B1B03B}" type="parTrans" cxnId="{3FD8BE3F-36F1-4907-AAD7-29858BC62541}">
      <dgm:prSet/>
      <dgm:spPr/>
      <dgm:t>
        <a:bodyPr/>
        <a:lstStyle/>
        <a:p>
          <a:endParaRPr lang="en-US"/>
        </a:p>
      </dgm:t>
    </dgm:pt>
    <dgm:pt modelId="{F961210E-B4A2-457A-9B13-06D0C26FDF56}" type="sibTrans" cxnId="{3FD8BE3F-36F1-4907-AAD7-29858BC62541}">
      <dgm:prSet/>
      <dgm:spPr/>
      <dgm:t>
        <a:bodyPr/>
        <a:lstStyle/>
        <a:p>
          <a:endParaRPr lang="en-US"/>
        </a:p>
      </dgm:t>
    </dgm:pt>
    <dgm:pt modelId="{02F583A3-DE33-46CE-847C-887B756F1731}">
      <dgm:prSet/>
      <dgm:spPr/>
      <dgm:t>
        <a:bodyPr/>
        <a:lstStyle/>
        <a:p>
          <a:r>
            <a:rPr lang="en-US"/>
            <a:t>Or are the users uncorrelated?</a:t>
          </a:r>
        </a:p>
      </dgm:t>
    </dgm:pt>
    <dgm:pt modelId="{86115494-6073-415D-8A70-D8781C9ED991}" type="parTrans" cxnId="{D8518DDA-B3A2-4905-9C84-5E25F52D4C02}">
      <dgm:prSet/>
      <dgm:spPr/>
      <dgm:t>
        <a:bodyPr/>
        <a:lstStyle/>
        <a:p>
          <a:endParaRPr lang="en-US"/>
        </a:p>
      </dgm:t>
    </dgm:pt>
    <dgm:pt modelId="{6D28BD9F-D028-4E42-B05D-092517EFD677}" type="sibTrans" cxnId="{D8518DDA-B3A2-4905-9C84-5E25F52D4C02}">
      <dgm:prSet/>
      <dgm:spPr/>
      <dgm:t>
        <a:bodyPr/>
        <a:lstStyle/>
        <a:p>
          <a:endParaRPr lang="en-US"/>
        </a:p>
      </dgm:t>
    </dgm:pt>
    <dgm:pt modelId="{DBED8F51-4D1D-714E-8F76-50A457C4A603}" type="pres">
      <dgm:prSet presAssocID="{9E87CE1F-9D11-49D8-826A-2CBC7F49BA9F}" presName="linear" presStyleCnt="0">
        <dgm:presLayoutVars>
          <dgm:animLvl val="lvl"/>
          <dgm:resizeHandles val="exact"/>
        </dgm:presLayoutVars>
      </dgm:prSet>
      <dgm:spPr/>
    </dgm:pt>
    <dgm:pt modelId="{24714827-6869-F841-977B-952DD4BAED29}" type="pres">
      <dgm:prSet presAssocID="{36F21C7B-8960-4857-8D41-CBC3ABC0C3D0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242CC9BA-5670-C54A-888D-D7CDE8E175E8}" type="pres">
      <dgm:prSet presAssocID="{36F21C7B-8960-4857-8D41-CBC3ABC0C3D0}" presName="childText" presStyleLbl="revTx" presStyleIdx="0" presStyleCnt="2">
        <dgm:presLayoutVars>
          <dgm:bulletEnabled val="1"/>
        </dgm:presLayoutVars>
      </dgm:prSet>
      <dgm:spPr/>
    </dgm:pt>
    <dgm:pt modelId="{33F40A8D-4DAD-9C44-B9F0-D1044EC7A525}" type="pres">
      <dgm:prSet presAssocID="{BFF12E71-6151-4719-BF3D-074D078D2E86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B36189E3-F18A-DB4E-8B24-10540A51D7D4}" type="pres">
      <dgm:prSet presAssocID="{BFF12E71-6151-4719-BF3D-074D078D2E86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4985041A-5E9C-41DA-B214-D4004CDEECC4}" srcId="{36F21C7B-8960-4857-8D41-CBC3ABC0C3D0}" destId="{73E6D445-1935-446B-9600-D6D144B97257}" srcOrd="0" destOrd="0" parTransId="{5783BDAF-3570-41CB-A05C-FB93CFC279BC}" sibTransId="{632FB6F1-D8DB-4163-959E-C05D312A2921}"/>
    <dgm:cxn modelId="{DDA5201D-6C35-44E4-B5B2-D83A809A29D6}" srcId="{36F21C7B-8960-4857-8D41-CBC3ABC0C3D0}" destId="{B802089D-B616-451E-82D9-B138FB51C824}" srcOrd="1" destOrd="0" parTransId="{D50D47F8-35D8-4083-A0E2-E787F64616B2}" sibTransId="{9B9B2855-F9A1-48BF-A669-CBA621FC3F33}"/>
    <dgm:cxn modelId="{E3113026-DDBA-7242-98CB-69FAF4079C29}" type="presOf" srcId="{73E6D445-1935-446B-9600-D6D144B97257}" destId="{242CC9BA-5670-C54A-888D-D7CDE8E175E8}" srcOrd="0" destOrd="0" presId="urn:microsoft.com/office/officeart/2005/8/layout/vList2"/>
    <dgm:cxn modelId="{17A1123E-488D-F749-8E9D-9C3274DC5579}" type="presOf" srcId="{BFF12E71-6151-4719-BF3D-074D078D2E86}" destId="{33F40A8D-4DAD-9C44-B9F0-D1044EC7A525}" srcOrd="0" destOrd="0" presId="urn:microsoft.com/office/officeart/2005/8/layout/vList2"/>
    <dgm:cxn modelId="{3FD8BE3F-36F1-4907-AAD7-29858BC62541}" srcId="{9E87CE1F-9D11-49D8-826A-2CBC7F49BA9F}" destId="{BFF12E71-6151-4719-BF3D-074D078D2E86}" srcOrd="1" destOrd="0" parTransId="{8996B1EA-F4C6-45DD-AFA0-404287B1B03B}" sibTransId="{F961210E-B4A2-457A-9B13-06D0C26FDF56}"/>
    <dgm:cxn modelId="{E367BB6A-1829-9A4E-8E7D-C5500E102838}" type="presOf" srcId="{B802089D-B616-451E-82D9-B138FB51C824}" destId="{242CC9BA-5670-C54A-888D-D7CDE8E175E8}" srcOrd="0" destOrd="1" presId="urn:microsoft.com/office/officeart/2005/8/layout/vList2"/>
    <dgm:cxn modelId="{A57F3F6D-30A9-4D59-AED9-F213FC4E8DD8}" srcId="{9E87CE1F-9D11-49D8-826A-2CBC7F49BA9F}" destId="{36F21C7B-8960-4857-8D41-CBC3ABC0C3D0}" srcOrd="0" destOrd="0" parTransId="{C486A7CD-C69A-4E24-B393-821429AA4155}" sibTransId="{475D4A8C-9AEC-4990-866B-4B1D54D3559E}"/>
    <dgm:cxn modelId="{C23D3590-8B26-654A-89A0-6C08074195A7}" type="presOf" srcId="{02F583A3-DE33-46CE-847C-887B756F1731}" destId="{B36189E3-F18A-DB4E-8B24-10540A51D7D4}" srcOrd="0" destOrd="0" presId="urn:microsoft.com/office/officeart/2005/8/layout/vList2"/>
    <dgm:cxn modelId="{E55435B4-C9E4-B348-9213-07D8F976E9DE}" type="presOf" srcId="{9E87CE1F-9D11-49D8-826A-2CBC7F49BA9F}" destId="{DBED8F51-4D1D-714E-8F76-50A457C4A603}" srcOrd="0" destOrd="0" presId="urn:microsoft.com/office/officeart/2005/8/layout/vList2"/>
    <dgm:cxn modelId="{E26A25CB-D590-3B4B-9052-8556238A1C25}" type="presOf" srcId="{36F21C7B-8960-4857-8D41-CBC3ABC0C3D0}" destId="{24714827-6869-F841-977B-952DD4BAED29}" srcOrd="0" destOrd="0" presId="urn:microsoft.com/office/officeart/2005/8/layout/vList2"/>
    <dgm:cxn modelId="{D8518DDA-B3A2-4905-9C84-5E25F52D4C02}" srcId="{BFF12E71-6151-4719-BF3D-074D078D2E86}" destId="{02F583A3-DE33-46CE-847C-887B756F1731}" srcOrd="0" destOrd="0" parTransId="{86115494-6073-415D-8A70-D8781C9ED991}" sibTransId="{6D28BD9F-D028-4E42-B05D-092517EFD677}"/>
    <dgm:cxn modelId="{967F0096-2350-3941-87ED-F84373B66274}" type="presParOf" srcId="{DBED8F51-4D1D-714E-8F76-50A457C4A603}" destId="{24714827-6869-F841-977B-952DD4BAED29}" srcOrd="0" destOrd="0" presId="urn:microsoft.com/office/officeart/2005/8/layout/vList2"/>
    <dgm:cxn modelId="{1517A35E-5F25-644F-9A40-6A9B966DFC83}" type="presParOf" srcId="{DBED8F51-4D1D-714E-8F76-50A457C4A603}" destId="{242CC9BA-5670-C54A-888D-D7CDE8E175E8}" srcOrd="1" destOrd="0" presId="urn:microsoft.com/office/officeart/2005/8/layout/vList2"/>
    <dgm:cxn modelId="{117187F0-994C-944F-88AB-EFF12CE786C2}" type="presParOf" srcId="{DBED8F51-4D1D-714E-8F76-50A457C4A603}" destId="{33F40A8D-4DAD-9C44-B9F0-D1044EC7A525}" srcOrd="2" destOrd="0" presId="urn:microsoft.com/office/officeart/2005/8/layout/vList2"/>
    <dgm:cxn modelId="{A8FADF59-409F-C74C-897B-B1BCB8D34866}" type="presParOf" srcId="{DBED8F51-4D1D-714E-8F76-50A457C4A603}" destId="{B36189E3-F18A-DB4E-8B24-10540A51D7D4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EA2937C4-D59A-4377-B753-EBDCF2B9B800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5AAFDA7E-7452-434E-8B0E-F8FA7B7C82E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How much will it cost to make a CUI platform?</a:t>
          </a:r>
        </a:p>
      </dgm:t>
    </dgm:pt>
    <dgm:pt modelId="{4749F5CF-55C2-49ED-A44E-F6552128919A}" type="parTrans" cxnId="{236749AF-3AF6-4737-B7DD-964A2A7E04E9}">
      <dgm:prSet/>
      <dgm:spPr/>
      <dgm:t>
        <a:bodyPr/>
        <a:lstStyle/>
        <a:p>
          <a:endParaRPr lang="en-US"/>
        </a:p>
      </dgm:t>
    </dgm:pt>
    <dgm:pt modelId="{5C724212-21DE-4184-8244-86B2A48FBB95}" type="sibTrans" cxnId="{236749AF-3AF6-4737-B7DD-964A2A7E04E9}">
      <dgm:prSet/>
      <dgm:spPr/>
      <dgm:t>
        <a:bodyPr/>
        <a:lstStyle/>
        <a:p>
          <a:endParaRPr lang="en-US"/>
        </a:p>
      </dgm:t>
    </dgm:pt>
    <dgm:pt modelId="{C80E6597-719C-48EA-A75B-317ED7ED6C4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CUI gateways are expensive even if you have </a:t>
          </a:r>
          <a:r>
            <a:rPr lang="en-US"/>
            <a:t>a platform. What </a:t>
          </a:r>
          <a:r>
            <a:rPr lang="en-US" dirty="0"/>
            <a:t>is the market?</a:t>
          </a:r>
        </a:p>
      </dgm:t>
    </dgm:pt>
    <dgm:pt modelId="{919475EA-CA75-4833-8C70-605528A309E6}" type="parTrans" cxnId="{11C3D7B5-CD3B-4365-B904-FD694E0064B4}">
      <dgm:prSet/>
      <dgm:spPr/>
      <dgm:t>
        <a:bodyPr/>
        <a:lstStyle/>
        <a:p>
          <a:endParaRPr lang="en-US"/>
        </a:p>
      </dgm:t>
    </dgm:pt>
    <dgm:pt modelId="{CC60E782-FBD8-4787-ADAB-5A94F0A4C6DA}" type="sibTrans" cxnId="{11C3D7B5-CD3B-4365-B904-FD694E0064B4}">
      <dgm:prSet/>
      <dgm:spPr/>
      <dgm:t>
        <a:bodyPr/>
        <a:lstStyle/>
        <a:p>
          <a:endParaRPr lang="en-US"/>
        </a:p>
      </dgm:t>
    </dgm:pt>
    <dgm:pt modelId="{8C1E0B57-B61B-49CC-8EC8-1B8366FC0E6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How much should a gateway platform provider charge each CUI gateway?</a:t>
          </a:r>
        </a:p>
      </dgm:t>
    </dgm:pt>
    <dgm:pt modelId="{E1E59ED1-A355-4315-BA64-38F25FC094CE}" type="parTrans" cxnId="{E8C3C5B7-0FAD-409D-B209-B9AFAA59436F}">
      <dgm:prSet/>
      <dgm:spPr/>
      <dgm:t>
        <a:bodyPr/>
        <a:lstStyle/>
        <a:p>
          <a:endParaRPr lang="en-US"/>
        </a:p>
      </dgm:t>
    </dgm:pt>
    <dgm:pt modelId="{4A1423A9-4703-4EFB-8455-BA6C04A9028D}" type="sibTrans" cxnId="{E8C3C5B7-0FAD-409D-B209-B9AFAA59436F}">
      <dgm:prSet/>
      <dgm:spPr/>
      <dgm:t>
        <a:bodyPr/>
        <a:lstStyle/>
        <a:p>
          <a:endParaRPr lang="en-US"/>
        </a:p>
      </dgm:t>
    </dgm:pt>
    <dgm:pt modelId="{51F08088-49CD-D046-A557-99A97BBA9B8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Is it worth having two versions of your platform?</a:t>
          </a:r>
        </a:p>
      </dgm:t>
    </dgm:pt>
    <dgm:pt modelId="{9DC48058-010A-5844-BC5D-75C53544A1BB}" type="parTrans" cxnId="{9B031065-50CC-C44C-B189-F97CDFBF0A5A}">
      <dgm:prSet/>
      <dgm:spPr/>
      <dgm:t>
        <a:bodyPr/>
        <a:lstStyle/>
        <a:p>
          <a:endParaRPr lang="en-US"/>
        </a:p>
      </dgm:t>
    </dgm:pt>
    <dgm:pt modelId="{94759245-E9EE-2E44-9768-91167C9E0141}" type="sibTrans" cxnId="{9B031065-50CC-C44C-B189-F97CDFBF0A5A}">
      <dgm:prSet/>
      <dgm:spPr/>
      <dgm:t>
        <a:bodyPr/>
        <a:lstStyle/>
        <a:p>
          <a:endParaRPr lang="en-US"/>
        </a:p>
      </dgm:t>
    </dgm:pt>
    <dgm:pt modelId="{37EBEBE5-C1B7-4A99-8F45-03279251A612}" type="pres">
      <dgm:prSet presAssocID="{EA2937C4-D59A-4377-B753-EBDCF2B9B800}" presName="root" presStyleCnt="0">
        <dgm:presLayoutVars>
          <dgm:dir/>
          <dgm:resizeHandles val="exact"/>
        </dgm:presLayoutVars>
      </dgm:prSet>
      <dgm:spPr/>
    </dgm:pt>
    <dgm:pt modelId="{B576295D-1769-414F-BBD8-84A3ED5AF9E0}" type="pres">
      <dgm:prSet presAssocID="{51F08088-49CD-D046-A557-99A97BBA9B8F}" presName="compNode" presStyleCnt="0"/>
      <dgm:spPr/>
    </dgm:pt>
    <dgm:pt modelId="{55B335A3-5BDF-4869-B696-B204A3D0B0ED}" type="pres">
      <dgm:prSet presAssocID="{51F08088-49CD-D046-A557-99A97BBA9B8F}" presName="bgRect" presStyleLbl="bgShp" presStyleIdx="0" presStyleCnt="4"/>
      <dgm:spPr/>
    </dgm:pt>
    <dgm:pt modelId="{5C8EDB4C-1342-4BF4-986A-9253E14CE1C8}" type="pres">
      <dgm:prSet presAssocID="{51F08088-49CD-D046-A557-99A97BBA9B8F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55ECA47B-85E2-4B46-A23C-918A04071574}" type="pres">
      <dgm:prSet presAssocID="{51F08088-49CD-D046-A557-99A97BBA9B8F}" presName="spaceRect" presStyleCnt="0"/>
      <dgm:spPr/>
    </dgm:pt>
    <dgm:pt modelId="{E955AEB8-3F89-4977-9E94-3A2C85153B0A}" type="pres">
      <dgm:prSet presAssocID="{51F08088-49CD-D046-A557-99A97BBA9B8F}" presName="parTx" presStyleLbl="revTx" presStyleIdx="0" presStyleCnt="4">
        <dgm:presLayoutVars>
          <dgm:chMax val="0"/>
          <dgm:chPref val="0"/>
        </dgm:presLayoutVars>
      </dgm:prSet>
      <dgm:spPr/>
    </dgm:pt>
    <dgm:pt modelId="{33914F9C-CF2B-4155-8664-D7791D7957D4}" type="pres">
      <dgm:prSet presAssocID="{94759245-E9EE-2E44-9768-91167C9E0141}" presName="sibTrans" presStyleCnt="0"/>
      <dgm:spPr/>
    </dgm:pt>
    <dgm:pt modelId="{91584949-E4F3-478F-A2E5-31D21D33C36C}" type="pres">
      <dgm:prSet presAssocID="{5AAFDA7E-7452-434E-8B0E-F8FA7B7C82ED}" presName="compNode" presStyleCnt="0"/>
      <dgm:spPr/>
    </dgm:pt>
    <dgm:pt modelId="{AB041DBE-FF73-4EB5-AF29-2B909A337339}" type="pres">
      <dgm:prSet presAssocID="{5AAFDA7E-7452-434E-8B0E-F8FA7B7C82ED}" presName="bgRect" presStyleLbl="bgShp" presStyleIdx="1" presStyleCnt="4"/>
      <dgm:spPr/>
    </dgm:pt>
    <dgm:pt modelId="{7F246579-52C7-4C53-B336-CC4C93FE400D}" type="pres">
      <dgm:prSet presAssocID="{5AAFDA7E-7452-434E-8B0E-F8FA7B7C82ED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llar"/>
        </a:ext>
      </dgm:extLst>
    </dgm:pt>
    <dgm:pt modelId="{E951B759-90CA-433B-9BCF-7B1711D36919}" type="pres">
      <dgm:prSet presAssocID="{5AAFDA7E-7452-434E-8B0E-F8FA7B7C82ED}" presName="spaceRect" presStyleCnt="0"/>
      <dgm:spPr/>
    </dgm:pt>
    <dgm:pt modelId="{2EE2C5AE-FAD9-4B60-B66D-FC2DA4E7927D}" type="pres">
      <dgm:prSet presAssocID="{5AAFDA7E-7452-434E-8B0E-F8FA7B7C82ED}" presName="parTx" presStyleLbl="revTx" presStyleIdx="1" presStyleCnt="4">
        <dgm:presLayoutVars>
          <dgm:chMax val="0"/>
          <dgm:chPref val="0"/>
        </dgm:presLayoutVars>
      </dgm:prSet>
      <dgm:spPr/>
    </dgm:pt>
    <dgm:pt modelId="{9F04EF67-8A45-40A9-B417-B8108F403FE4}" type="pres">
      <dgm:prSet presAssocID="{5C724212-21DE-4184-8244-86B2A48FBB95}" presName="sibTrans" presStyleCnt="0"/>
      <dgm:spPr/>
    </dgm:pt>
    <dgm:pt modelId="{C8853E62-25A2-4AB7-ACDF-88B016FA988C}" type="pres">
      <dgm:prSet presAssocID="{C80E6597-719C-48EA-A75B-317ED7ED6C46}" presName="compNode" presStyleCnt="0"/>
      <dgm:spPr/>
    </dgm:pt>
    <dgm:pt modelId="{6AE17309-31FE-4EED-B430-E27FA4B306C4}" type="pres">
      <dgm:prSet presAssocID="{C80E6597-719C-48EA-A75B-317ED7ED6C46}" presName="bgRect" presStyleLbl="bgShp" presStyleIdx="2" presStyleCnt="4"/>
      <dgm:spPr/>
    </dgm:pt>
    <dgm:pt modelId="{B4752583-B536-4A62-9904-2FC3E5D388EC}" type="pres">
      <dgm:prSet presAssocID="{C80E6597-719C-48EA-A75B-317ED7ED6C46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ireless"/>
        </a:ext>
      </dgm:extLst>
    </dgm:pt>
    <dgm:pt modelId="{F930735D-B96F-4CE6-BE60-CCA621AE8C11}" type="pres">
      <dgm:prSet presAssocID="{C80E6597-719C-48EA-A75B-317ED7ED6C46}" presName="spaceRect" presStyleCnt="0"/>
      <dgm:spPr/>
    </dgm:pt>
    <dgm:pt modelId="{6AEA2C54-CDD5-42C6-B92A-E5D77CB9B07C}" type="pres">
      <dgm:prSet presAssocID="{C80E6597-719C-48EA-A75B-317ED7ED6C46}" presName="parTx" presStyleLbl="revTx" presStyleIdx="2" presStyleCnt="4">
        <dgm:presLayoutVars>
          <dgm:chMax val="0"/>
          <dgm:chPref val="0"/>
        </dgm:presLayoutVars>
      </dgm:prSet>
      <dgm:spPr/>
    </dgm:pt>
    <dgm:pt modelId="{F0DA44C4-C46C-4A3A-960D-C9DE6234A572}" type="pres">
      <dgm:prSet presAssocID="{CC60E782-FBD8-4787-ADAB-5A94F0A4C6DA}" presName="sibTrans" presStyleCnt="0"/>
      <dgm:spPr/>
    </dgm:pt>
    <dgm:pt modelId="{607D10F6-3552-4741-8089-479EA5252DCB}" type="pres">
      <dgm:prSet presAssocID="{8C1E0B57-B61B-49CC-8EC8-1B8366FC0E67}" presName="compNode" presStyleCnt="0"/>
      <dgm:spPr/>
    </dgm:pt>
    <dgm:pt modelId="{AD4FA19B-0631-4437-8BE2-618B487DC8EA}" type="pres">
      <dgm:prSet presAssocID="{8C1E0B57-B61B-49CC-8EC8-1B8366FC0E67}" presName="bgRect" presStyleLbl="bgShp" presStyleIdx="3" presStyleCnt="4"/>
      <dgm:spPr/>
    </dgm:pt>
    <dgm:pt modelId="{A3F26B85-4E13-421D-B863-F542BE81B3F0}" type="pres">
      <dgm:prSet presAssocID="{8C1E0B57-B61B-49CC-8EC8-1B8366FC0E67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evil Face Outline"/>
        </a:ext>
      </dgm:extLst>
    </dgm:pt>
    <dgm:pt modelId="{64B59B6F-6536-43E5-9877-D42C23717B5A}" type="pres">
      <dgm:prSet presAssocID="{8C1E0B57-B61B-49CC-8EC8-1B8366FC0E67}" presName="spaceRect" presStyleCnt="0"/>
      <dgm:spPr/>
    </dgm:pt>
    <dgm:pt modelId="{5FB459F5-A94C-430F-8098-67EBC347AD00}" type="pres">
      <dgm:prSet presAssocID="{8C1E0B57-B61B-49CC-8EC8-1B8366FC0E67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3464E012-1C7C-2646-8970-B9C36EA8810C}" type="presOf" srcId="{5AAFDA7E-7452-434E-8B0E-F8FA7B7C82ED}" destId="{2EE2C5AE-FAD9-4B60-B66D-FC2DA4E7927D}" srcOrd="0" destOrd="0" presId="urn:microsoft.com/office/officeart/2018/2/layout/IconVerticalSolidList"/>
    <dgm:cxn modelId="{DC04F83C-544E-9140-9C1C-E6040721105C}" type="presOf" srcId="{C80E6597-719C-48EA-A75B-317ED7ED6C46}" destId="{6AEA2C54-CDD5-42C6-B92A-E5D77CB9B07C}" srcOrd="0" destOrd="0" presId="urn:microsoft.com/office/officeart/2018/2/layout/IconVerticalSolidList"/>
    <dgm:cxn modelId="{9B031065-50CC-C44C-B189-F97CDFBF0A5A}" srcId="{EA2937C4-D59A-4377-B753-EBDCF2B9B800}" destId="{51F08088-49CD-D046-A557-99A97BBA9B8F}" srcOrd="0" destOrd="0" parTransId="{9DC48058-010A-5844-BC5D-75C53544A1BB}" sibTransId="{94759245-E9EE-2E44-9768-91167C9E0141}"/>
    <dgm:cxn modelId="{AA01C5A6-40C4-CA45-8B54-4C970625703C}" type="presOf" srcId="{EA2937C4-D59A-4377-B753-EBDCF2B9B800}" destId="{37EBEBE5-C1B7-4A99-8F45-03279251A612}" srcOrd="0" destOrd="0" presId="urn:microsoft.com/office/officeart/2018/2/layout/IconVerticalSolidList"/>
    <dgm:cxn modelId="{236749AF-3AF6-4737-B7DD-964A2A7E04E9}" srcId="{EA2937C4-D59A-4377-B753-EBDCF2B9B800}" destId="{5AAFDA7E-7452-434E-8B0E-F8FA7B7C82ED}" srcOrd="1" destOrd="0" parTransId="{4749F5CF-55C2-49ED-A44E-F6552128919A}" sibTransId="{5C724212-21DE-4184-8244-86B2A48FBB95}"/>
    <dgm:cxn modelId="{11C3D7B5-CD3B-4365-B904-FD694E0064B4}" srcId="{EA2937C4-D59A-4377-B753-EBDCF2B9B800}" destId="{C80E6597-719C-48EA-A75B-317ED7ED6C46}" srcOrd="2" destOrd="0" parTransId="{919475EA-CA75-4833-8C70-605528A309E6}" sibTransId="{CC60E782-FBD8-4787-ADAB-5A94F0A4C6DA}"/>
    <dgm:cxn modelId="{E8C3C5B7-0FAD-409D-B209-B9AFAA59436F}" srcId="{EA2937C4-D59A-4377-B753-EBDCF2B9B800}" destId="{8C1E0B57-B61B-49CC-8EC8-1B8366FC0E67}" srcOrd="3" destOrd="0" parTransId="{E1E59ED1-A355-4315-BA64-38F25FC094CE}" sibTransId="{4A1423A9-4703-4EFB-8455-BA6C04A9028D}"/>
    <dgm:cxn modelId="{A7F7C6D7-3B5B-984F-BFDC-72E408404BDB}" type="presOf" srcId="{8C1E0B57-B61B-49CC-8EC8-1B8366FC0E67}" destId="{5FB459F5-A94C-430F-8098-67EBC347AD00}" srcOrd="0" destOrd="0" presId="urn:microsoft.com/office/officeart/2018/2/layout/IconVerticalSolidList"/>
    <dgm:cxn modelId="{CE4C6CFA-7101-4543-9DB6-D27302D790A6}" type="presOf" srcId="{51F08088-49CD-D046-A557-99A97BBA9B8F}" destId="{E955AEB8-3F89-4977-9E94-3A2C85153B0A}" srcOrd="0" destOrd="0" presId="urn:microsoft.com/office/officeart/2018/2/layout/IconVerticalSolidList"/>
    <dgm:cxn modelId="{EE72CD57-51D8-4B43-90A8-14510ACAA728}" type="presParOf" srcId="{37EBEBE5-C1B7-4A99-8F45-03279251A612}" destId="{B576295D-1769-414F-BBD8-84A3ED5AF9E0}" srcOrd="0" destOrd="0" presId="urn:microsoft.com/office/officeart/2018/2/layout/IconVerticalSolidList"/>
    <dgm:cxn modelId="{27EA6506-A73F-184D-B91B-3BD88BC6C436}" type="presParOf" srcId="{B576295D-1769-414F-BBD8-84A3ED5AF9E0}" destId="{55B335A3-5BDF-4869-B696-B204A3D0B0ED}" srcOrd="0" destOrd="0" presId="urn:microsoft.com/office/officeart/2018/2/layout/IconVerticalSolidList"/>
    <dgm:cxn modelId="{52811130-6C07-4742-90E1-64C5BD941C93}" type="presParOf" srcId="{B576295D-1769-414F-BBD8-84A3ED5AF9E0}" destId="{5C8EDB4C-1342-4BF4-986A-9253E14CE1C8}" srcOrd="1" destOrd="0" presId="urn:microsoft.com/office/officeart/2018/2/layout/IconVerticalSolidList"/>
    <dgm:cxn modelId="{FAA0386F-D8D5-494B-B2FF-47A1406D62A2}" type="presParOf" srcId="{B576295D-1769-414F-BBD8-84A3ED5AF9E0}" destId="{55ECA47B-85E2-4B46-A23C-918A04071574}" srcOrd="2" destOrd="0" presId="urn:microsoft.com/office/officeart/2018/2/layout/IconVerticalSolidList"/>
    <dgm:cxn modelId="{437CD987-E810-F246-B387-73D4529A9102}" type="presParOf" srcId="{B576295D-1769-414F-BBD8-84A3ED5AF9E0}" destId="{E955AEB8-3F89-4977-9E94-3A2C85153B0A}" srcOrd="3" destOrd="0" presId="urn:microsoft.com/office/officeart/2018/2/layout/IconVerticalSolidList"/>
    <dgm:cxn modelId="{37637E6D-68E0-DA42-8564-9DEA503FC237}" type="presParOf" srcId="{37EBEBE5-C1B7-4A99-8F45-03279251A612}" destId="{33914F9C-CF2B-4155-8664-D7791D7957D4}" srcOrd="1" destOrd="0" presId="urn:microsoft.com/office/officeart/2018/2/layout/IconVerticalSolidList"/>
    <dgm:cxn modelId="{FCD5AEB4-237C-4142-8C6D-3CA7071C4D9B}" type="presParOf" srcId="{37EBEBE5-C1B7-4A99-8F45-03279251A612}" destId="{91584949-E4F3-478F-A2E5-31D21D33C36C}" srcOrd="2" destOrd="0" presId="urn:microsoft.com/office/officeart/2018/2/layout/IconVerticalSolidList"/>
    <dgm:cxn modelId="{F856E2D8-FD03-0C4F-8119-FD71EADB9146}" type="presParOf" srcId="{91584949-E4F3-478F-A2E5-31D21D33C36C}" destId="{AB041DBE-FF73-4EB5-AF29-2B909A337339}" srcOrd="0" destOrd="0" presId="urn:microsoft.com/office/officeart/2018/2/layout/IconVerticalSolidList"/>
    <dgm:cxn modelId="{C72A37E6-8EC3-1449-B612-33EFBE9ADDBB}" type="presParOf" srcId="{91584949-E4F3-478F-A2E5-31D21D33C36C}" destId="{7F246579-52C7-4C53-B336-CC4C93FE400D}" srcOrd="1" destOrd="0" presId="urn:microsoft.com/office/officeart/2018/2/layout/IconVerticalSolidList"/>
    <dgm:cxn modelId="{7E08C4B7-4B1C-734F-B374-B8740C591693}" type="presParOf" srcId="{91584949-E4F3-478F-A2E5-31D21D33C36C}" destId="{E951B759-90CA-433B-9BCF-7B1711D36919}" srcOrd="2" destOrd="0" presId="urn:microsoft.com/office/officeart/2018/2/layout/IconVerticalSolidList"/>
    <dgm:cxn modelId="{96E20501-3E59-7541-A9ED-DB243448310E}" type="presParOf" srcId="{91584949-E4F3-478F-A2E5-31D21D33C36C}" destId="{2EE2C5AE-FAD9-4B60-B66D-FC2DA4E7927D}" srcOrd="3" destOrd="0" presId="urn:microsoft.com/office/officeart/2018/2/layout/IconVerticalSolidList"/>
    <dgm:cxn modelId="{8E3BD7F7-D74A-C64F-9792-9EEF745186BC}" type="presParOf" srcId="{37EBEBE5-C1B7-4A99-8F45-03279251A612}" destId="{9F04EF67-8A45-40A9-B417-B8108F403FE4}" srcOrd="3" destOrd="0" presId="urn:microsoft.com/office/officeart/2018/2/layout/IconVerticalSolidList"/>
    <dgm:cxn modelId="{F0C2C9FD-6939-884B-830D-8A9D4B4ADA5C}" type="presParOf" srcId="{37EBEBE5-C1B7-4A99-8F45-03279251A612}" destId="{C8853E62-25A2-4AB7-ACDF-88B016FA988C}" srcOrd="4" destOrd="0" presId="urn:microsoft.com/office/officeart/2018/2/layout/IconVerticalSolidList"/>
    <dgm:cxn modelId="{0223F081-C4F9-7547-8DD1-88BA752C1427}" type="presParOf" srcId="{C8853E62-25A2-4AB7-ACDF-88B016FA988C}" destId="{6AE17309-31FE-4EED-B430-E27FA4B306C4}" srcOrd="0" destOrd="0" presId="urn:microsoft.com/office/officeart/2018/2/layout/IconVerticalSolidList"/>
    <dgm:cxn modelId="{665E9E19-2D56-7A4F-B79E-CE7A4BA4F9C2}" type="presParOf" srcId="{C8853E62-25A2-4AB7-ACDF-88B016FA988C}" destId="{B4752583-B536-4A62-9904-2FC3E5D388EC}" srcOrd="1" destOrd="0" presId="urn:microsoft.com/office/officeart/2018/2/layout/IconVerticalSolidList"/>
    <dgm:cxn modelId="{90B04EA3-B09F-344F-965A-581E468C003E}" type="presParOf" srcId="{C8853E62-25A2-4AB7-ACDF-88B016FA988C}" destId="{F930735D-B96F-4CE6-BE60-CCA621AE8C11}" srcOrd="2" destOrd="0" presId="urn:microsoft.com/office/officeart/2018/2/layout/IconVerticalSolidList"/>
    <dgm:cxn modelId="{C111A2AA-9C43-C646-AD3A-F97DD6C7B701}" type="presParOf" srcId="{C8853E62-25A2-4AB7-ACDF-88B016FA988C}" destId="{6AEA2C54-CDD5-42C6-B92A-E5D77CB9B07C}" srcOrd="3" destOrd="0" presId="urn:microsoft.com/office/officeart/2018/2/layout/IconVerticalSolidList"/>
    <dgm:cxn modelId="{384DFF7C-F018-C243-98A8-0AE54F57799C}" type="presParOf" srcId="{37EBEBE5-C1B7-4A99-8F45-03279251A612}" destId="{F0DA44C4-C46C-4A3A-960D-C9DE6234A572}" srcOrd="5" destOrd="0" presId="urn:microsoft.com/office/officeart/2018/2/layout/IconVerticalSolidList"/>
    <dgm:cxn modelId="{E99397F2-2D58-FD44-8B0F-C31C6D3E145C}" type="presParOf" srcId="{37EBEBE5-C1B7-4A99-8F45-03279251A612}" destId="{607D10F6-3552-4741-8089-479EA5252DCB}" srcOrd="6" destOrd="0" presId="urn:microsoft.com/office/officeart/2018/2/layout/IconVerticalSolidList"/>
    <dgm:cxn modelId="{9B573E57-1385-E74D-804D-A5B0BF053621}" type="presParOf" srcId="{607D10F6-3552-4741-8089-479EA5252DCB}" destId="{AD4FA19B-0631-4437-8BE2-618B487DC8EA}" srcOrd="0" destOrd="0" presId="urn:microsoft.com/office/officeart/2018/2/layout/IconVerticalSolidList"/>
    <dgm:cxn modelId="{909CF9BF-6C5C-3849-85BB-77AD1562A48C}" type="presParOf" srcId="{607D10F6-3552-4741-8089-479EA5252DCB}" destId="{A3F26B85-4E13-421D-B863-F542BE81B3F0}" srcOrd="1" destOrd="0" presId="urn:microsoft.com/office/officeart/2018/2/layout/IconVerticalSolidList"/>
    <dgm:cxn modelId="{A08256AD-CB1A-6845-87FC-D425775437EF}" type="presParOf" srcId="{607D10F6-3552-4741-8089-479EA5252DCB}" destId="{64B59B6F-6536-43E5-9877-D42C23717B5A}" srcOrd="2" destOrd="0" presId="urn:microsoft.com/office/officeart/2018/2/layout/IconVerticalSolidList"/>
    <dgm:cxn modelId="{6DC577A5-4D45-C64B-ACAB-DD7B24606202}" type="presParOf" srcId="{607D10F6-3552-4741-8089-479EA5252DCB}" destId="{5FB459F5-A94C-430F-8098-67EBC347AD00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702E8B6-10BC-4FC2-9E23-3193E4D94976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2F9E8EF0-5E52-44DE-BF06-4FCF3F32DB2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Numerous high-quality science gateway software systems already exist</a:t>
          </a:r>
        </a:p>
      </dgm:t>
    </dgm:pt>
    <dgm:pt modelId="{472BEF0E-2058-4C23-A794-63841FD10C2A}" type="parTrans" cxnId="{1B891E48-95E3-4639-8C1B-F37A2ACCB20D}">
      <dgm:prSet/>
      <dgm:spPr/>
      <dgm:t>
        <a:bodyPr/>
        <a:lstStyle/>
        <a:p>
          <a:endParaRPr lang="en-US"/>
        </a:p>
      </dgm:t>
    </dgm:pt>
    <dgm:pt modelId="{9554B9C9-9451-458E-BCD6-D7C7621712E1}" type="sibTrans" cxnId="{1B891E48-95E3-4639-8C1B-F37A2ACCB20D}">
      <dgm:prSet/>
      <dgm:spPr/>
      <dgm:t>
        <a:bodyPr/>
        <a:lstStyle/>
        <a:p>
          <a:endParaRPr lang="en-US"/>
        </a:p>
      </dgm:t>
    </dgm:pt>
    <dgm:pt modelId="{9D01933C-A66D-4EF9-B91F-5C20D5340D37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dirty="0"/>
            <a:t>Don’t write your own</a:t>
          </a:r>
        </a:p>
      </dgm:t>
    </dgm:pt>
    <dgm:pt modelId="{5113B42D-5096-4B11-81E0-8AECFC801010}" type="parTrans" cxnId="{155C09C3-5ACA-417B-8135-3B4BDA3A4127}">
      <dgm:prSet/>
      <dgm:spPr/>
      <dgm:t>
        <a:bodyPr/>
        <a:lstStyle/>
        <a:p>
          <a:endParaRPr lang="en-US"/>
        </a:p>
      </dgm:t>
    </dgm:pt>
    <dgm:pt modelId="{BBF5C961-ECA4-406E-8BA1-0C4F63C03083}" type="sibTrans" cxnId="{155C09C3-5ACA-417B-8135-3B4BDA3A4127}">
      <dgm:prSet/>
      <dgm:spPr/>
      <dgm:t>
        <a:bodyPr/>
        <a:lstStyle/>
        <a:p>
          <a:endParaRPr lang="en-US"/>
        </a:p>
      </dgm:t>
    </dgm:pt>
    <dgm:pt modelId="{5EF4FCA1-67DB-44E9-8512-23A115638AD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Science gateway platforms and hosting solutions are available</a:t>
          </a:r>
        </a:p>
      </dgm:t>
    </dgm:pt>
    <dgm:pt modelId="{B4EE0D85-AFDA-4523-991C-1C47A03B1255}" type="parTrans" cxnId="{5AE31DDD-8E64-41B3-9BCC-77A6D1B7B2E8}">
      <dgm:prSet/>
      <dgm:spPr/>
      <dgm:t>
        <a:bodyPr/>
        <a:lstStyle/>
        <a:p>
          <a:endParaRPr lang="en-US"/>
        </a:p>
      </dgm:t>
    </dgm:pt>
    <dgm:pt modelId="{AF465DEF-8CCC-4B7B-97C7-3B70718D5F25}" type="sibTrans" cxnId="{5AE31DDD-8E64-41B3-9BCC-77A6D1B7B2E8}">
      <dgm:prSet/>
      <dgm:spPr/>
      <dgm:t>
        <a:bodyPr/>
        <a:lstStyle/>
        <a:p>
          <a:endParaRPr lang="en-US"/>
        </a:p>
      </dgm:t>
    </dgm:pt>
    <dgm:pt modelId="{718105D7-3E2D-47E3-A76C-B566EC5D38F9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dirty="0"/>
            <a:t>You don’t even have to run it yourself</a:t>
          </a:r>
        </a:p>
      </dgm:t>
    </dgm:pt>
    <dgm:pt modelId="{BC04C057-5467-4BCC-9121-73FF1C0C41BB}" type="parTrans" cxnId="{35FED321-B11B-4010-BE1C-159569183CC9}">
      <dgm:prSet/>
      <dgm:spPr/>
      <dgm:t>
        <a:bodyPr/>
        <a:lstStyle/>
        <a:p>
          <a:endParaRPr lang="en-US"/>
        </a:p>
      </dgm:t>
    </dgm:pt>
    <dgm:pt modelId="{32D30D21-9029-4D63-847B-5DB10598B89E}" type="sibTrans" cxnId="{35FED321-B11B-4010-BE1C-159569183CC9}">
      <dgm:prSet/>
      <dgm:spPr/>
      <dgm:t>
        <a:bodyPr/>
        <a:lstStyle/>
        <a:p>
          <a:endParaRPr lang="en-US"/>
        </a:p>
      </dgm:t>
    </dgm:pt>
    <dgm:pt modelId="{69AB8D3F-1E2C-49A6-827C-46F4E7751EB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The Science Gateways Community Institute is an NSF-funded effort to serve, lead, and coordinate this community.</a:t>
          </a:r>
        </a:p>
      </dgm:t>
    </dgm:pt>
    <dgm:pt modelId="{F4728E35-17E6-49BE-B1B5-8E8A328722A0}" type="parTrans" cxnId="{405B3157-2B14-45DA-BD1C-FE501758CD33}">
      <dgm:prSet/>
      <dgm:spPr/>
      <dgm:t>
        <a:bodyPr/>
        <a:lstStyle/>
        <a:p>
          <a:endParaRPr lang="en-US"/>
        </a:p>
      </dgm:t>
    </dgm:pt>
    <dgm:pt modelId="{4D862DCE-7980-490A-A8D9-A8E9F84E4D66}" type="sibTrans" cxnId="{405B3157-2B14-45DA-BD1C-FE501758CD33}">
      <dgm:prSet/>
      <dgm:spPr/>
      <dgm:t>
        <a:bodyPr/>
        <a:lstStyle/>
        <a:p>
          <a:endParaRPr lang="en-US"/>
        </a:p>
      </dgm:t>
    </dgm:pt>
    <dgm:pt modelId="{4363E167-EA75-422A-9453-8DAF675F6A55}" type="pres">
      <dgm:prSet presAssocID="{5702E8B6-10BC-4FC2-9E23-3193E4D94976}" presName="root" presStyleCnt="0">
        <dgm:presLayoutVars>
          <dgm:dir/>
          <dgm:resizeHandles val="exact"/>
        </dgm:presLayoutVars>
      </dgm:prSet>
      <dgm:spPr/>
    </dgm:pt>
    <dgm:pt modelId="{C4E3E4A2-FAC1-4EBE-B7A1-3D23D3361A09}" type="pres">
      <dgm:prSet presAssocID="{2F9E8EF0-5E52-44DE-BF06-4FCF3F32DB2A}" presName="compNode" presStyleCnt="0"/>
      <dgm:spPr/>
    </dgm:pt>
    <dgm:pt modelId="{E6E9BD7D-B3AE-4797-A923-8374FE390410}" type="pres">
      <dgm:prSet presAssocID="{2F9E8EF0-5E52-44DE-BF06-4FCF3F32DB2A}" presName="bgRect" presStyleLbl="bgShp" presStyleIdx="0" presStyleCnt="3"/>
      <dgm:spPr/>
    </dgm:pt>
    <dgm:pt modelId="{EF28F87A-5C78-47B4-8514-9E9E246F8B67}" type="pres">
      <dgm:prSet presAssocID="{2F9E8EF0-5E52-44DE-BF06-4FCF3F32DB2A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CAACF222-FE73-4B53-9B19-F2E541D25C76}" type="pres">
      <dgm:prSet presAssocID="{2F9E8EF0-5E52-44DE-BF06-4FCF3F32DB2A}" presName="spaceRect" presStyleCnt="0"/>
      <dgm:spPr/>
    </dgm:pt>
    <dgm:pt modelId="{4C7EF68D-7DDA-466B-94E2-33B97DEBA665}" type="pres">
      <dgm:prSet presAssocID="{2F9E8EF0-5E52-44DE-BF06-4FCF3F32DB2A}" presName="parTx" presStyleLbl="revTx" presStyleIdx="0" presStyleCnt="5">
        <dgm:presLayoutVars>
          <dgm:chMax val="0"/>
          <dgm:chPref val="0"/>
        </dgm:presLayoutVars>
      </dgm:prSet>
      <dgm:spPr/>
    </dgm:pt>
    <dgm:pt modelId="{5033A69A-6DE7-401E-942F-E00D9EF9F84B}" type="pres">
      <dgm:prSet presAssocID="{2F9E8EF0-5E52-44DE-BF06-4FCF3F32DB2A}" presName="desTx" presStyleLbl="revTx" presStyleIdx="1" presStyleCnt="5">
        <dgm:presLayoutVars/>
      </dgm:prSet>
      <dgm:spPr/>
    </dgm:pt>
    <dgm:pt modelId="{27BEBE9E-3085-4721-AD32-79E35E0651D4}" type="pres">
      <dgm:prSet presAssocID="{9554B9C9-9451-458E-BCD6-D7C7621712E1}" presName="sibTrans" presStyleCnt="0"/>
      <dgm:spPr/>
    </dgm:pt>
    <dgm:pt modelId="{2D557828-7AC1-4A88-8234-286EB5C909A5}" type="pres">
      <dgm:prSet presAssocID="{5EF4FCA1-67DB-44E9-8512-23A115638AD1}" presName="compNode" presStyleCnt="0"/>
      <dgm:spPr/>
    </dgm:pt>
    <dgm:pt modelId="{C7F2C9B0-C420-4EC7-A5A4-9BAFF0931B94}" type="pres">
      <dgm:prSet presAssocID="{5EF4FCA1-67DB-44E9-8512-23A115638AD1}" presName="bgRect" presStyleLbl="bgShp" presStyleIdx="1" presStyleCnt="3"/>
      <dgm:spPr/>
    </dgm:pt>
    <dgm:pt modelId="{A1C5483F-2A26-4AFA-9440-AAD7DBA9B690}" type="pres">
      <dgm:prSet presAssocID="{5EF4FCA1-67DB-44E9-8512-23A115638AD1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CAC3F594-C4D8-4657-9212-2AD4F5188161}" type="pres">
      <dgm:prSet presAssocID="{5EF4FCA1-67DB-44E9-8512-23A115638AD1}" presName="spaceRect" presStyleCnt="0"/>
      <dgm:spPr/>
    </dgm:pt>
    <dgm:pt modelId="{42963C56-E09F-4249-BCC9-727FA148A5A1}" type="pres">
      <dgm:prSet presAssocID="{5EF4FCA1-67DB-44E9-8512-23A115638AD1}" presName="parTx" presStyleLbl="revTx" presStyleIdx="2" presStyleCnt="5">
        <dgm:presLayoutVars>
          <dgm:chMax val="0"/>
          <dgm:chPref val="0"/>
        </dgm:presLayoutVars>
      </dgm:prSet>
      <dgm:spPr/>
    </dgm:pt>
    <dgm:pt modelId="{6DEB6B71-2C53-4078-96C9-096BACD34179}" type="pres">
      <dgm:prSet presAssocID="{5EF4FCA1-67DB-44E9-8512-23A115638AD1}" presName="desTx" presStyleLbl="revTx" presStyleIdx="3" presStyleCnt="5">
        <dgm:presLayoutVars/>
      </dgm:prSet>
      <dgm:spPr/>
    </dgm:pt>
    <dgm:pt modelId="{0823A0DC-CA7E-4898-BDC0-F972B6B1019A}" type="pres">
      <dgm:prSet presAssocID="{AF465DEF-8CCC-4B7B-97C7-3B70718D5F25}" presName="sibTrans" presStyleCnt="0"/>
      <dgm:spPr/>
    </dgm:pt>
    <dgm:pt modelId="{90B9B27B-E4F0-49B2-93D2-8D1333684CD0}" type="pres">
      <dgm:prSet presAssocID="{69AB8D3F-1E2C-49A6-827C-46F4E7751EB1}" presName="compNode" presStyleCnt="0"/>
      <dgm:spPr/>
    </dgm:pt>
    <dgm:pt modelId="{2FD0F041-B82A-4867-A8B4-5EAD4102E8EC}" type="pres">
      <dgm:prSet presAssocID="{69AB8D3F-1E2C-49A6-827C-46F4E7751EB1}" presName="bgRect" presStyleLbl="bgShp" presStyleIdx="2" presStyleCnt="3"/>
      <dgm:spPr/>
    </dgm:pt>
    <dgm:pt modelId="{9478B9C3-CBAF-4CB1-AEE2-999334BBC026}" type="pres">
      <dgm:prSet presAssocID="{69AB8D3F-1E2C-49A6-827C-46F4E7751EB1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choolhouse"/>
        </a:ext>
      </dgm:extLst>
    </dgm:pt>
    <dgm:pt modelId="{8AC75BB6-11C1-48E8-89AC-13D8A4FDBBF4}" type="pres">
      <dgm:prSet presAssocID="{69AB8D3F-1E2C-49A6-827C-46F4E7751EB1}" presName="spaceRect" presStyleCnt="0"/>
      <dgm:spPr/>
    </dgm:pt>
    <dgm:pt modelId="{FF3E9DC8-FD73-48EC-81C3-37DFA1AA4FF9}" type="pres">
      <dgm:prSet presAssocID="{69AB8D3F-1E2C-49A6-827C-46F4E7751EB1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28CA0E0E-2E1F-4215-8E65-6155645987C9}" type="presOf" srcId="{5702E8B6-10BC-4FC2-9E23-3193E4D94976}" destId="{4363E167-EA75-422A-9453-8DAF675F6A55}" srcOrd="0" destOrd="0" presId="urn:microsoft.com/office/officeart/2018/2/layout/IconVerticalSolidList"/>
    <dgm:cxn modelId="{4E35E120-81FB-4A22-87E9-788DF8B37184}" type="presOf" srcId="{69AB8D3F-1E2C-49A6-827C-46F4E7751EB1}" destId="{FF3E9DC8-FD73-48EC-81C3-37DFA1AA4FF9}" srcOrd="0" destOrd="0" presId="urn:microsoft.com/office/officeart/2018/2/layout/IconVerticalSolidList"/>
    <dgm:cxn modelId="{35FED321-B11B-4010-BE1C-159569183CC9}" srcId="{5EF4FCA1-67DB-44E9-8512-23A115638AD1}" destId="{718105D7-3E2D-47E3-A76C-B566EC5D38F9}" srcOrd="0" destOrd="0" parTransId="{BC04C057-5467-4BCC-9121-73FF1C0C41BB}" sibTransId="{32D30D21-9029-4D63-847B-5DB10598B89E}"/>
    <dgm:cxn modelId="{77E85423-668B-4D62-9966-7F14C78167FB}" type="presOf" srcId="{2F9E8EF0-5E52-44DE-BF06-4FCF3F32DB2A}" destId="{4C7EF68D-7DDA-466B-94E2-33B97DEBA665}" srcOrd="0" destOrd="0" presId="urn:microsoft.com/office/officeart/2018/2/layout/IconVerticalSolidList"/>
    <dgm:cxn modelId="{B19AC23A-FCBA-4488-BE84-EBC99E642F9D}" type="presOf" srcId="{5EF4FCA1-67DB-44E9-8512-23A115638AD1}" destId="{42963C56-E09F-4249-BCC9-727FA148A5A1}" srcOrd="0" destOrd="0" presId="urn:microsoft.com/office/officeart/2018/2/layout/IconVerticalSolidList"/>
    <dgm:cxn modelId="{1B891E48-95E3-4639-8C1B-F37A2ACCB20D}" srcId="{5702E8B6-10BC-4FC2-9E23-3193E4D94976}" destId="{2F9E8EF0-5E52-44DE-BF06-4FCF3F32DB2A}" srcOrd="0" destOrd="0" parTransId="{472BEF0E-2058-4C23-A794-63841FD10C2A}" sibTransId="{9554B9C9-9451-458E-BCD6-D7C7621712E1}"/>
    <dgm:cxn modelId="{405B3157-2B14-45DA-BD1C-FE501758CD33}" srcId="{5702E8B6-10BC-4FC2-9E23-3193E4D94976}" destId="{69AB8D3F-1E2C-49A6-827C-46F4E7751EB1}" srcOrd="2" destOrd="0" parTransId="{F4728E35-17E6-49BE-B1B5-8E8A328722A0}" sibTransId="{4D862DCE-7980-490A-A8D9-A8E9F84E4D66}"/>
    <dgm:cxn modelId="{D7EAF287-9B79-45F2-BAEE-D8ED07725E5E}" type="presOf" srcId="{9D01933C-A66D-4EF9-B91F-5C20D5340D37}" destId="{5033A69A-6DE7-401E-942F-E00D9EF9F84B}" srcOrd="0" destOrd="0" presId="urn:microsoft.com/office/officeart/2018/2/layout/IconVerticalSolidList"/>
    <dgm:cxn modelId="{155C09C3-5ACA-417B-8135-3B4BDA3A4127}" srcId="{2F9E8EF0-5E52-44DE-BF06-4FCF3F32DB2A}" destId="{9D01933C-A66D-4EF9-B91F-5C20D5340D37}" srcOrd="0" destOrd="0" parTransId="{5113B42D-5096-4B11-81E0-8AECFC801010}" sibTransId="{BBF5C961-ECA4-406E-8BA1-0C4F63C03083}"/>
    <dgm:cxn modelId="{5AE31DDD-8E64-41B3-9BCC-77A6D1B7B2E8}" srcId="{5702E8B6-10BC-4FC2-9E23-3193E4D94976}" destId="{5EF4FCA1-67DB-44E9-8512-23A115638AD1}" srcOrd="1" destOrd="0" parTransId="{B4EE0D85-AFDA-4523-991C-1C47A03B1255}" sibTransId="{AF465DEF-8CCC-4B7B-97C7-3B70718D5F25}"/>
    <dgm:cxn modelId="{B84A64EC-D770-4029-9E7A-25013E9B4387}" type="presOf" srcId="{718105D7-3E2D-47E3-A76C-B566EC5D38F9}" destId="{6DEB6B71-2C53-4078-96C9-096BACD34179}" srcOrd="0" destOrd="0" presId="urn:microsoft.com/office/officeart/2018/2/layout/IconVerticalSolidList"/>
    <dgm:cxn modelId="{7668ABC7-1988-4048-9727-FD2813AE9153}" type="presParOf" srcId="{4363E167-EA75-422A-9453-8DAF675F6A55}" destId="{C4E3E4A2-FAC1-4EBE-B7A1-3D23D3361A09}" srcOrd="0" destOrd="0" presId="urn:microsoft.com/office/officeart/2018/2/layout/IconVerticalSolidList"/>
    <dgm:cxn modelId="{10625F53-A1B6-4378-8A1B-7484130320FD}" type="presParOf" srcId="{C4E3E4A2-FAC1-4EBE-B7A1-3D23D3361A09}" destId="{E6E9BD7D-B3AE-4797-A923-8374FE390410}" srcOrd="0" destOrd="0" presId="urn:microsoft.com/office/officeart/2018/2/layout/IconVerticalSolidList"/>
    <dgm:cxn modelId="{07DE701A-FC80-4EBA-96D5-BCAA091524C8}" type="presParOf" srcId="{C4E3E4A2-FAC1-4EBE-B7A1-3D23D3361A09}" destId="{EF28F87A-5C78-47B4-8514-9E9E246F8B67}" srcOrd="1" destOrd="0" presId="urn:microsoft.com/office/officeart/2018/2/layout/IconVerticalSolidList"/>
    <dgm:cxn modelId="{4873CD45-9BA2-4B63-A26A-CEA4002027FA}" type="presParOf" srcId="{C4E3E4A2-FAC1-4EBE-B7A1-3D23D3361A09}" destId="{CAACF222-FE73-4B53-9B19-F2E541D25C76}" srcOrd="2" destOrd="0" presId="urn:microsoft.com/office/officeart/2018/2/layout/IconVerticalSolidList"/>
    <dgm:cxn modelId="{96E5BF3A-C580-4322-BE90-2F348A90D020}" type="presParOf" srcId="{C4E3E4A2-FAC1-4EBE-B7A1-3D23D3361A09}" destId="{4C7EF68D-7DDA-466B-94E2-33B97DEBA665}" srcOrd="3" destOrd="0" presId="urn:microsoft.com/office/officeart/2018/2/layout/IconVerticalSolidList"/>
    <dgm:cxn modelId="{E7D2D1D3-F0A3-4C6B-A772-5DC4DBCE0E6A}" type="presParOf" srcId="{C4E3E4A2-FAC1-4EBE-B7A1-3D23D3361A09}" destId="{5033A69A-6DE7-401E-942F-E00D9EF9F84B}" srcOrd="4" destOrd="0" presId="urn:microsoft.com/office/officeart/2018/2/layout/IconVerticalSolidList"/>
    <dgm:cxn modelId="{21C68F30-1737-4D51-A631-2651FDC445FB}" type="presParOf" srcId="{4363E167-EA75-422A-9453-8DAF675F6A55}" destId="{27BEBE9E-3085-4721-AD32-79E35E0651D4}" srcOrd="1" destOrd="0" presId="urn:microsoft.com/office/officeart/2018/2/layout/IconVerticalSolidList"/>
    <dgm:cxn modelId="{767B534D-6365-4178-8486-FF4FF4AA0049}" type="presParOf" srcId="{4363E167-EA75-422A-9453-8DAF675F6A55}" destId="{2D557828-7AC1-4A88-8234-286EB5C909A5}" srcOrd="2" destOrd="0" presId="urn:microsoft.com/office/officeart/2018/2/layout/IconVerticalSolidList"/>
    <dgm:cxn modelId="{D8CC5048-7D0B-4B08-803F-32BE9FE1FBEE}" type="presParOf" srcId="{2D557828-7AC1-4A88-8234-286EB5C909A5}" destId="{C7F2C9B0-C420-4EC7-A5A4-9BAFF0931B94}" srcOrd="0" destOrd="0" presId="urn:microsoft.com/office/officeart/2018/2/layout/IconVerticalSolidList"/>
    <dgm:cxn modelId="{E0AAD650-1964-438C-AF74-6D6CA7FF62B0}" type="presParOf" srcId="{2D557828-7AC1-4A88-8234-286EB5C909A5}" destId="{A1C5483F-2A26-4AFA-9440-AAD7DBA9B690}" srcOrd="1" destOrd="0" presId="urn:microsoft.com/office/officeart/2018/2/layout/IconVerticalSolidList"/>
    <dgm:cxn modelId="{E919CE62-02ED-4632-87B9-87E9D4F9E526}" type="presParOf" srcId="{2D557828-7AC1-4A88-8234-286EB5C909A5}" destId="{CAC3F594-C4D8-4657-9212-2AD4F5188161}" srcOrd="2" destOrd="0" presId="urn:microsoft.com/office/officeart/2018/2/layout/IconVerticalSolidList"/>
    <dgm:cxn modelId="{154F8521-1828-403C-ACCD-6CE436675A68}" type="presParOf" srcId="{2D557828-7AC1-4A88-8234-286EB5C909A5}" destId="{42963C56-E09F-4249-BCC9-727FA148A5A1}" srcOrd="3" destOrd="0" presId="urn:microsoft.com/office/officeart/2018/2/layout/IconVerticalSolidList"/>
    <dgm:cxn modelId="{28A49857-857D-4783-B97E-DEA24437C4C0}" type="presParOf" srcId="{2D557828-7AC1-4A88-8234-286EB5C909A5}" destId="{6DEB6B71-2C53-4078-96C9-096BACD34179}" srcOrd="4" destOrd="0" presId="urn:microsoft.com/office/officeart/2018/2/layout/IconVerticalSolidList"/>
    <dgm:cxn modelId="{00E0B06C-A937-49E2-BE4A-4D7CFCCA4F6F}" type="presParOf" srcId="{4363E167-EA75-422A-9453-8DAF675F6A55}" destId="{0823A0DC-CA7E-4898-BDC0-F972B6B1019A}" srcOrd="3" destOrd="0" presId="urn:microsoft.com/office/officeart/2018/2/layout/IconVerticalSolidList"/>
    <dgm:cxn modelId="{8BB30B21-011C-4DD6-9F5C-633A627DF5FB}" type="presParOf" srcId="{4363E167-EA75-422A-9453-8DAF675F6A55}" destId="{90B9B27B-E4F0-49B2-93D2-8D1333684CD0}" srcOrd="4" destOrd="0" presId="urn:microsoft.com/office/officeart/2018/2/layout/IconVerticalSolidList"/>
    <dgm:cxn modelId="{CAA8F43C-2C6D-4FA1-88D5-3A43DC414F11}" type="presParOf" srcId="{90B9B27B-E4F0-49B2-93D2-8D1333684CD0}" destId="{2FD0F041-B82A-4867-A8B4-5EAD4102E8EC}" srcOrd="0" destOrd="0" presId="urn:microsoft.com/office/officeart/2018/2/layout/IconVerticalSolidList"/>
    <dgm:cxn modelId="{80FA323C-D4B8-4FB1-AD41-E12A902620AB}" type="presParOf" srcId="{90B9B27B-E4F0-49B2-93D2-8D1333684CD0}" destId="{9478B9C3-CBAF-4CB1-AEE2-999334BBC026}" srcOrd="1" destOrd="0" presId="urn:microsoft.com/office/officeart/2018/2/layout/IconVerticalSolidList"/>
    <dgm:cxn modelId="{C1EDF6BA-F622-4AF5-A926-37893EC4D4DD}" type="presParOf" srcId="{90B9B27B-E4F0-49B2-93D2-8D1333684CD0}" destId="{8AC75BB6-11C1-48E8-89AC-13D8A4FDBBF4}" srcOrd="2" destOrd="0" presId="urn:microsoft.com/office/officeart/2018/2/layout/IconVerticalSolidList"/>
    <dgm:cxn modelId="{6B085954-1EE1-4D1A-86CE-D3F4300A928D}" type="presParOf" srcId="{90B9B27B-E4F0-49B2-93D2-8D1333684CD0}" destId="{FF3E9DC8-FD73-48EC-81C3-37DFA1AA4FF9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1E3B1FB-DD4E-4974-A7DA-BF4C8CE55C1E}" type="doc">
      <dgm:prSet loTypeId="urn:microsoft.com/office/officeart/2016/7/layout/VerticalDownArrowProcess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924A7242-FD2C-4D82-9566-6CA9E6225063}">
      <dgm:prSet/>
      <dgm:spPr/>
      <dgm:t>
        <a:bodyPr/>
        <a:lstStyle/>
        <a:p>
          <a:r>
            <a:rPr lang="en-US" dirty="0"/>
            <a:t>Users</a:t>
          </a:r>
        </a:p>
      </dgm:t>
    </dgm:pt>
    <dgm:pt modelId="{09DD99AE-7BB4-40E5-9547-E025C5D0F758}" type="parTrans" cxnId="{B2464321-ED7E-4115-A1DC-FA66D3EE1C7A}">
      <dgm:prSet/>
      <dgm:spPr/>
      <dgm:t>
        <a:bodyPr/>
        <a:lstStyle/>
        <a:p>
          <a:endParaRPr lang="en-US"/>
        </a:p>
      </dgm:t>
    </dgm:pt>
    <dgm:pt modelId="{3CB8C7E4-6950-430E-BCA2-2849E98A9D7D}" type="sibTrans" cxnId="{B2464321-ED7E-4115-A1DC-FA66D3EE1C7A}">
      <dgm:prSet/>
      <dgm:spPr/>
      <dgm:t>
        <a:bodyPr/>
        <a:lstStyle/>
        <a:p>
          <a:endParaRPr lang="en-US"/>
        </a:p>
      </dgm:t>
    </dgm:pt>
    <dgm:pt modelId="{187787C6-7EDA-4A17-9D15-53425F077D86}">
      <dgm:prSet/>
      <dgm:spPr/>
      <dgm:t>
        <a:bodyPr/>
        <a:lstStyle/>
        <a:p>
          <a:r>
            <a:rPr lang="en-US"/>
            <a:t>The end user community that the gateway serves</a:t>
          </a:r>
        </a:p>
      </dgm:t>
    </dgm:pt>
    <dgm:pt modelId="{757E1550-F57D-4AD7-96BD-5F2EC045E74A}" type="parTrans" cxnId="{D4C3D18C-F325-4CF3-BFB4-E63C5A9A8D02}">
      <dgm:prSet/>
      <dgm:spPr/>
      <dgm:t>
        <a:bodyPr/>
        <a:lstStyle/>
        <a:p>
          <a:endParaRPr lang="en-US"/>
        </a:p>
      </dgm:t>
    </dgm:pt>
    <dgm:pt modelId="{B2A32F74-471F-4C4C-8760-A0EFC11114ED}" type="sibTrans" cxnId="{D4C3D18C-F325-4CF3-BFB4-E63C5A9A8D02}">
      <dgm:prSet/>
      <dgm:spPr/>
      <dgm:t>
        <a:bodyPr/>
        <a:lstStyle/>
        <a:p>
          <a:endParaRPr lang="en-US"/>
        </a:p>
      </dgm:t>
    </dgm:pt>
    <dgm:pt modelId="{62729F97-1FC1-44DB-B6BF-DCBA7E1AABA4}">
      <dgm:prSet/>
      <dgm:spPr/>
      <dgm:t>
        <a:bodyPr/>
        <a:lstStyle/>
        <a:p>
          <a:r>
            <a:rPr lang="en-US" dirty="0"/>
            <a:t>Providers</a:t>
          </a:r>
        </a:p>
      </dgm:t>
    </dgm:pt>
    <dgm:pt modelId="{A858C09B-7FA2-4FC1-9CD2-0D3519E225F4}" type="parTrans" cxnId="{37C97567-1D6D-4AF4-97E1-80ABFE6824DC}">
      <dgm:prSet/>
      <dgm:spPr/>
      <dgm:t>
        <a:bodyPr/>
        <a:lstStyle/>
        <a:p>
          <a:endParaRPr lang="en-US"/>
        </a:p>
      </dgm:t>
    </dgm:pt>
    <dgm:pt modelId="{7CAC922E-761C-403C-AD94-FEE1E9CFE5ED}" type="sibTrans" cxnId="{37C97567-1D6D-4AF4-97E1-80ABFE6824DC}">
      <dgm:prSet/>
      <dgm:spPr/>
      <dgm:t>
        <a:bodyPr/>
        <a:lstStyle/>
        <a:p>
          <a:endParaRPr lang="en-US"/>
        </a:p>
      </dgm:t>
    </dgm:pt>
    <dgm:pt modelId="{5852BAE9-35B0-4084-BB5F-38839AE4BF48}">
      <dgm:prSet/>
      <dgm:spPr/>
      <dgm:t>
        <a:bodyPr/>
        <a:lstStyle/>
        <a:p>
          <a:r>
            <a:rPr lang="en-US"/>
            <a:t>The individual or group that provides the gateway to a community</a:t>
          </a:r>
        </a:p>
      </dgm:t>
    </dgm:pt>
    <dgm:pt modelId="{F23F1972-869C-43E7-ABBC-4D466CBDD9D1}" type="parTrans" cxnId="{7D46CE2E-918E-46FC-9F33-83E572D9D564}">
      <dgm:prSet/>
      <dgm:spPr/>
      <dgm:t>
        <a:bodyPr/>
        <a:lstStyle/>
        <a:p>
          <a:endParaRPr lang="en-US"/>
        </a:p>
      </dgm:t>
    </dgm:pt>
    <dgm:pt modelId="{8FC234D4-57AC-49D3-AC19-8808F8B4C997}" type="sibTrans" cxnId="{7D46CE2E-918E-46FC-9F33-83E572D9D564}">
      <dgm:prSet/>
      <dgm:spPr/>
      <dgm:t>
        <a:bodyPr/>
        <a:lstStyle/>
        <a:p>
          <a:endParaRPr lang="en-US"/>
        </a:p>
      </dgm:t>
    </dgm:pt>
    <dgm:pt modelId="{15D91687-79DC-400D-955E-7FC3E4D19FEA}">
      <dgm:prSet/>
      <dgm:spPr/>
      <dgm:t>
        <a:bodyPr/>
        <a:lstStyle/>
        <a:p>
          <a:r>
            <a:rPr lang="en-US" dirty="0"/>
            <a:t>Software Providers</a:t>
          </a:r>
        </a:p>
      </dgm:t>
    </dgm:pt>
    <dgm:pt modelId="{99EFEC19-FCDD-4F18-A957-C2BC8139A606}" type="parTrans" cxnId="{0CA76D9B-6E75-487E-BC0A-D20DEC99D2BC}">
      <dgm:prSet/>
      <dgm:spPr/>
      <dgm:t>
        <a:bodyPr/>
        <a:lstStyle/>
        <a:p>
          <a:endParaRPr lang="en-US"/>
        </a:p>
      </dgm:t>
    </dgm:pt>
    <dgm:pt modelId="{81B6BD1A-9BDF-44A9-B4E6-6EF732435555}" type="sibTrans" cxnId="{0CA76D9B-6E75-487E-BC0A-D20DEC99D2BC}">
      <dgm:prSet/>
      <dgm:spPr/>
      <dgm:t>
        <a:bodyPr/>
        <a:lstStyle/>
        <a:p>
          <a:endParaRPr lang="en-US"/>
        </a:p>
      </dgm:t>
    </dgm:pt>
    <dgm:pt modelId="{F46CA851-7CA2-41D8-ACA1-CBF9DF470B76}">
      <dgm:prSet/>
      <dgm:spPr/>
      <dgm:t>
        <a:bodyPr/>
        <a:lstStyle/>
        <a:p>
          <a:r>
            <a:rPr lang="en-US" dirty="0"/>
            <a:t>Develop and distribute science gateway software</a:t>
          </a:r>
        </a:p>
      </dgm:t>
    </dgm:pt>
    <dgm:pt modelId="{D36B1AB5-50AA-497A-AEBD-6C1A15F37176}" type="parTrans" cxnId="{BD206663-152F-43D6-B3D5-CC1FA8E9D3B1}">
      <dgm:prSet/>
      <dgm:spPr/>
      <dgm:t>
        <a:bodyPr/>
        <a:lstStyle/>
        <a:p>
          <a:endParaRPr lang="en-US"/>
        </a:p>
      </dgm:t>
    </dgm:pt>
    <dgm:pt modelId="{F3E964C6-6605-42B4-8F5F-9E5D26D7BA92}" type="sibTrans" cxnId="{BD206663-152F-43D6-B3D5-CC1FA8E9D3B1}">
      <dgm:prSet/>
      <dgm:spPr/>
      <dgm:t>
        <a:bodyPr/>
        <a:lstStyle/>
        <a:p>
          <a:endParaRPr lang="en-US"/>
        </a:p>
      </dgm:t>
    </dgm:pt>
    <dgm:pt modelId="{3651ED32-F0AE-42EB-986B-26E8E16B1BAE}">
      <dgm:prSet/>
      <dgm:spPr/>
      <dgm:t>
        <a:bodyPr/>
        <a:lstStyle/>
        <a:p>
          <a:r>
            <a:rPr lang="en-US" dirty="0"/>
            <a:t>Platform Providers</a:t>
          </a:r>
        </a:p>
      </dgm:t>
    </dgm:pt>
    <dgm:pt modelId="{FD0F44CB-EA70-469C-AF19-68F99BEA348D}" type="parTrans" cxnId="{7D33FD72-A198-4FBA-A144-CA1DDB0620E9}">
      <dgm:prSet/>
      <dgm:spPr/>
      <dgm:t>
        <a:bodyPr/>
        <a:lstStyle/>
        <a:p>
          <a:endParaRPr lang="en-US"/>
        </a:p>
      </dgm:t>
    </dgm:pt>
    <dgm:pt modelId="{BF557DE4-2E84-42E9-890D-A46146A43344}" type="sibTrans" cxnId="{7D33FD72-A198-4FBA-A144-CA1DDB0620E9}">
      <dgm:prSet/>
      <dgm:spPr/>
      <dgm:t>
        <a:bodyPr/>
        <a:lstStyle/>
        <a:p>
          <a:endParaRPr lang="en-US"/>
        </a:p>
      </dgm:t>
    </dgm:pt>
    <dgm:pt modelId="{0BAFA2A8-CBD6-419A-A562-7F089D02F7F1}">
      <dgm:prSet/>
      <dgm:spPr/>
      <dgm:t>
        <a:bodyPr/>
        <a:lstStyle/>
        <a:p>
          <a:r>
            <a:rPr lang="en-US"/>
            <a:t>Operate science gateway software for gateway providers</a:t>
          </a:r>
        </a:p>
      </dgm:t>
    </dgm:pt>
    <dgm:pt modelId="{4AFC38FE-39E0-4447-99D5-8CDDA09CEA7D}" type="parTrans" cxnId="{98AD2755-78A7-4527-9031-F1D99B1A6B68}">
      <dgm:prSet/>
      <dgm:spPr/>
      <dgm:t>
        <a:bodyPr/>
        <a:lstStyle/>
        <a:p>
          <a:endParaRPr lang="en-US"/>
        </a:p>
      </dgm:t>
    </dgm:pt>
    <dgm:pt modelId="{61FC2444-CB56-4C5B-9D39-39692A68E053}" type="sibTrans" cxnId="{98AD2755-78A7-4527-9031-F1D99B1A6B68}">
      <dgm:prSet/>
      <dgm:spPr/>
      <dgm:t>
        <a:bodyPr/>
        <a:lstStyle/>
        <a:p>
          <a:endParaRPr lang="en-US"/>
        </a:p>
      </dgm:t>
    </dgm:pt>
    <dgm:pt modelId="{C39FBF75-3CF7-154D-9AE9-6C03757C1BDE}" type="pres">
      <dgm:prSet presAssocID="{41E3B1FB-DD4E-4974-A7DA-BF4C8CE55C1E}" presName="Name0" presStyleCnt="0">
        <dgm:presLayoutVars>
          <dgm:dir/>
          <dgm:animLvl val="lvl"/>
          <dgm:resizeHandles val="exact"/>
        </dgm:presLayoutVars>
      </dgm:prSet>
      <dgm:spPr/>
    </dgm:pt>
    <dgm:pt modelId="{7F523C88-9862-BB4E-AB96-CFAE5784C109}" type="pres">
      <dgm:prSet presAssocID="{3651ED32-F0AE-42EB-986B-26E8E16B1BAE}" presName="boxAndChildren" presStyleCnt="0"/>
      <dgm:spPr/>
    </dgm:pt>
    <dgm:pt modelId="{7932824E-6123-B945-8059-E37E46E2BF1E}" type="pres">
      <dgm:prSet presAssocID="{3651ED32-F0AE-42EB-986B-26E8E16B1BAE}" presName="parentTextBox" presStyleLbl="alignNode1" presStyleIdx="0" presStyleCnt="4"/>
      <dgm:spPr/>
    </dgm:pt>
    <dgm:pt modelId="{16F58CA7-F506-5B41-8D1D-9E6D65D25ADA}" type="pres">
      <dgm:prSet presAssocID="{3651ED32-F0AE-42EB-986B-26E8E16B1BAE}" presName="descendantBox" presStyleLbl="bgAccFollowNode1" presStyleIdx="0" presStyleCnt="4"/>
      <dgm:spPr/>
    </dgm:pt>
    <dgm:pt modelId="{1E049A87-5D14-3743-81F8-058EEF1EFCB7}" type="pres">
      <dgm:prSet presAssocID="{81B6BD1A-9BDF-44A9-B4E6-6EF732435555}" presName="sp" presStyleCnt="0"/>
      <dgm:spPr/>
    </dgm:pt>
    <dgm:pt modelId="{09FD48BD-22C4-114A-B1D0-9A3867AE661B}" type="pres">
      <dgm:prSet presAssocID="{15D91687-79DC-400D-955E-7FC3E4D19FEA}" presName="arrowAndChildren" presStyleCnt="0"/>
      <dgm:spPr/>
    </dgm:pt>
    <dgm:pt modelId="{E111F0B7-2760-3C4F-AA4E-CDE05D089445}" type="pres">
      <dgm:prSet presAssocID="{15D91687-79DC-400D-955E-7FC3E4D19FEA}" presName="parentTextArrow" presStyleLbl="node1" presStyleIdx="0" presStyleCnt="0"/>
      <dgm:spPr/>
    </dgm:pt>
    <dgm:pt modelId="{4872EB82-17D3-3143-ABC1-E018FB2164D2}" type="pres">
      <dgm:prSet presAssocID="{15D91687-79DC-400D-955E-7FC3E4D19FEA}" presName="arrow" presStyleLbl="alignNode1" presStyleIdx="1" presStyleCnt="4"/>
      <dgm:spPr/>
    </dgm:pt>
    <dgm:pt modelId="{12202C18-9CC5-4446-BC5D-2BD9A724345E}" type="pres">
      <dgm:prSet presAssocID="{15D91687-79DC-400D-955E-7FC3E4D19FEA}" presName="descendantArrow" presStyleLbl="bgAccFollowNode1" presStyleIdx="1" presStyleCnt="4"/>
      <dgm:spPr/>
    </dgm:pt>
    <dgm:pt modelId="{F7260A0B-F02D-3D43-9647-002C59DDA518}" type="pres">
      <dgm:prSet presAssocID="{7CAC922E-761C-403C-AD94-FEE1E9CFE5ED}" presName="sp" presStyleCnt="0"/>
      <dgm:spPr/>
    </dgm:pt>
    <dgm:pt modelId="{523BE2AB-EE51-4843-93CA-052967C86CD4}" type="pres">
      <dgm:prSet presAssocID="{62729F97-1FC1-44DB-B6BF-DCBA7E1AABA4}" presName="arrowAndChildren" presStyleCnt="0"/>
      <dgm:spPr/>
    </dgm:pt>
    <dgm:pt modelId="{880C5203-F72E-A445-A043-19A483CD131E}" type="pres">
      <dgm:prSet presAssocID="{62729F97-1FC1-44DB-B6BF-DCBA7E1AABA4}" presName="parentTextArrow" presStyleLbl="node1" presStyleIdx="0" presStyleCnt="0"/>
      <dgm:spPr/>
    </dgm:pt>
    <dgm:pt modelId="{44CF6E43-D9E5-FC4D-9479-C162159E20B2}" type="pres">
      <dgm:prSet presAssocID="{62729F97-1FC1-44DB-B6BF-DCBA7E1AABA4}" presName="arrow" presStyleLbl="alignNode1" presStyleIdx="2" presStyleCnt="4"/>
      <dgm:spPr/>
    </dgm:pt>
    <dgm:pt modelId="{15164AC1-9DC5-3E49-A0C3-FF880D7F0EF6}" type="pres">
      <dgm:prSet presAssocID="{62729F97-1FC1-44DB-B6BF-DCBA7E1AABA4}" presName="descendantArrow" presStyleLbl="bgAccFollowNode1" presStyleIdx="2" presStyleCnt="4"/>
      <dgm:spPr/>
    </dgm:pt>
    <dgm:pt modelId="{31E5C40B-3996-1446-96F1-6367C6E3DA7C}" type="pres">
      <dgm:prSet presAssocID="{3CB8C7E4-6950-430E-BCA2-2849E98A9D7D}" presName="sp" presStyleCnt="0"/>
      <dgm:spPr/>
    </dgm:pt>
    <dgm:pt modelId="{BA242BAC-B1B7-ED43-BD63-818300ACB498}" type="pres">
      <dgm:prSet presAssocID="{924A7242-FD2C-4D82-9566-6CA9E6225063}" presName="arrowAndChildren" presStyleCnt="0"/>
      <dgm:spPr/>
    </dgm:pt>
    <dgm:pt modelId="{77EA72D0-C64B-8F49-89C9-563F2FA3AB66}" type="pres">
      <dgm:prSet presAssocID="{924A7242-FD2C-4D82-9566-6CA9E6225063}" presName="parentTextArrow" presStyleLbl="node1" presStyleIdx="0" presStyleCnt="0"/>
      <dgm:spPr/>
    </dgm:pt>
    <dgm:pt modelId="{9F1F015F-315E-1B43-86A8-0CBDC1F0431A}" type="pres">
      <dgm:prSet presAssocID="{924A7242-FD2C-4D82-9566-6CA9E6225063}" presName="arrow" presStyleLbl="alignNode1" presStyleIdx="3" presStyleCnt="4"/>
      <dgm:spPr/>
    </dgm:pt>
    <dgm:pt modelId="{5BF1C64A-B5B2-AD49-BD11-0B18175058BF}" type="pres">
      <dgm:prSet presAssocID="{924A7242-FD2C-4D82-9566-6CA9E6225063}" presName="descendantArrow" presStyleLbl="bgAccFollowNode1" presStyleIdx="3" presStyleCnt="4"/>
      <dgm:spPr/>
    </dgm:pt>
  </dgm:ptLst>
  <dgm:cxnLst>
    <dgm:cxn modelId="{2814BD0D-14A6-EF4B-939C-B558B338C295}" type="presOf" srcId="{3651ED32-F0AE-42EB-986B-26E8E16B1BAE}" destId="{7932824E-6123-B945-8059-E37E46E2BF1E}" srcOrd="0" destOrd="0" presId="urn:microsoft.com/office/officeart/2016/7/layout/VerticalDownArrowProcess"/>
    <dgm:cxn modelId="{B2464321-ED7E-4115-A1DC-FA66D3EE1C7A}" srcId="{41E3B1FB-DD4E-4974-A7DA-BF4C8CE55C1E}" destId="{924A7242-FD2C-4D82-9566-6CA9E6225063}" srcOrd="0" destOrd="0" parTransId="{09DD99AE-7BB4-40E5-9547-E025C5D0F758}" sibTransId="{3CB8C7E4-6950-430E-BCA2-2849E98A9D7D}"/>
    <dgm:cxn modelId="{7D46CE2E-918E-46FC-9F33-83E572D9D564}" srcId="{62729F97-1FC1-44DB-B6BF-DCBA7E1AABA4}" destId="{5852BAE9-35B0-4084-BB5F-38839AE4BF48}" srcOrd="0" destOrd="0" parTransId="{F23F1972-869C-43E7-ABBC-4D466CBDD9D1}" sibTransId="{8FC234D4-57AC-49D3-AC19-8808F8B4C997}"/>
    <dgm:cxn modelId="{5D72A440-13AF-F04E-A0B8-C41807CAA66B}" type="presOf" srcId="{F46CA851-7CA2-41D8-ACA1-CBF9DF470B76}" destId="{12202C18-9CC5-4446-BC5D-2BD9A724345E}" srcOrd="0" destOrd="0" presId="urn:microsoft.com/office/officeart/2016/7/layout/VerticalDownArrowProcess"/>
    <dgm:cxn modelId="{98AD2755-78A7-4527-9031-F1D99B1A6B68}" srcId="{3651ED32-F0AE-42EB-986B-26E8E16B1BAE}" destId="{0BAFA2A8-CBD6-419A-A562-7F089D02F7F1}" srcOrd="0" destOrd="0" parTransId="{4AFC38FE-39E0-4447-99D5-8CDDA09CEA7D}" sibTransId="{61FC2444-CB56-4C5B-9D39-39692A68E053}"/>
    <dgm:cxn modelId="{BD206663-152F-43D6-B3D5-CC1FA8E9D3B1}" srcId="{15D91687-79DC-400D-955E-7FC3E4D19FEA}" destId="{F46CA851-7CA2-41D8-ACA1-CBF9DF470B76}" srcOrd="0" destOrd="0" parTransId="{D36B1AB5-50AA-497A-AEBD-6C1A15F37176}" sibTransId="{F3E964C6-6605-42B4-8F5F-9E5D26D7BA92}"/>
    <dgm:cxn modelId="{37C97567-1D6D-4AF4-97E1-80ABFE6824DC}" srcId="{41E3B1FB-DD4E-4974-A7DA-BF4C8CE55C1E}" destId="{62729F97-1FC1-44DB-B6BF-DCBA7E1AABA4}" srcOrd="1" destOrd="0" parTransId="{A858C09B-7FA2-4FC1-9CD2-0D3519E225F4}" sibTransId="{7CAC922E-761C-403C-AD94-FEE1E9CFE5ED}"/>
    <dgm:cxn modelId="{7D33FD72-A198-4FBA-A144-CA1DDB0620E9}" srcId="{41E3B1FB-DD4E-4974-A7DA-BF4C8CE55C1E}" destId="{3651ED32-F0AE-42EB-986B-26E8E16B1BAE}" srcOrd="3" destOrd="0" parTransId="{FD0F44CB-EA70-469C-AF19-68F99BEA348D}" sibTransId="{BF557DE4-2E84-42E9-890D-A46146A43344}"/>
    <dgm:cxn modelId="{6E313479-D463-DE43-8B8E-C88AD214E1FC}" type="presOf" srcId="{0BAFA2A8-CBD6-419A-A562-7F089D02F7F1}" destId="{16F58CA7-F506-5B41-8D1D-9E6D65D25ADA}" srcOrd="0" destOrd="0" presId="urn:microsoft.com/office/officeart/2016/7/layout/VerticalDownArrowProcess"/>
    <dgm:cxn modelId="{2AAB3587-00CB-0D48-9781-08B66787EAFD}" type="presOf" srcId="{15D91687-79DC-400D-955E-7FC3E4D19FEA}" destId="{4872EB82-17D3-3143-ABC1-E018FB2164D2}" srcOrd="1" destOrd="0" presId="urn:microsoft.com/office/officeart/2016/7/layout/VerticalDownArrowProcess"/>
    <dgm:cxn modelId="{D4C3D18C-F325-4CF3-BFB4-E63C5A9A8D02}" srcId="{924A7242-FD2C-4D82-9566-6CA9E6225063}" destId="{187787C6-7EDA-4A17-9D15-53425F077D86}" srcOrd="0" destOrd="0" parTransId="{757E1550-F57D-4AD7-96BD-5F2EC045E74A}" sibTransId="{B2A32F74-471F-4C4C-8760-A0EFC11114ED}"/>
    <dgm:cxn modelId="{98D68A9A-0088-CD4D-9229-011CB524477B}" type="presOf" srcId="{15D91687-79DC-400D-955E-7FC3E4D19FEA}" destId="{E111F0B7-2760-3C4F-AA4E-CDE05D089445}" srcOrd="0" destOrd="0" presId="urn:microsoft.com/office/officeart/2016/7/layout/VerticalDownArrowProcess"/>
    <dgm:cxn modelId="{0CA76D9B-6E75-487E-BC0A-D20DEC99D2BC}" srcId="{41E3B1FB-DD4E-4974-A7DA-BF4C8CE55C1E}" destId="{15D91687-79DC-400D-955E-7FC3E4D19FEA}" srcOrd="2" destOrd="0" parTransId="{99EFEC19-FCDD-4F18-A957-C2BC8139A606}" sibTransId="{81B6BD1A-9BDF-44A9-B4E6-6EF732435555}"/>
    <dgm:cxn modelId="{91C0899C-5079-E647-8441-302E51C459BB}" type="presOf" srcId="{5852BAE9-35B0-4084-BB5F-38839AE4BF48}" destId="{15164AC1-9DC5-3E49-A0C3-FF880D7F0EF6}" srcOrd="0" destOrd="0" presId="urn:microsoft.com/office/officeart/2016/7/layout/VerticalDownArrowProcess"/>
    <dgm:cxn modelId="{F27176A1-8930-394B-A3B8-61BC8284B5B4}" type="presOf" srcId="{187787C6-7EDA-4A17-9D15-53425F077D86}" destId="{5BF1C64A-B5B2-AD49-BD11-0B18175058BF}" srcOrd="0" destOrd="0" presId="urn:microsoft.com/office/officeart/2016/7/layout/VerticalDownArrowProcess"/>
    <dgm:cxn modelId="{2F1F86CF-725F-FE4D-8117-263CD47C98C6}" type="presOf" srcId="{62729F97-1FC1-44DB-B6BF-DCBA7E1AABA4}" destId="{44CF6E43-D9E5-FC4D-9479-C162159E20B2}" srcOrd="1" destOrd="0" presId="urn:microsoft.com/office/officeart/2016/7/layout/VerticalDownArrowProcess"/>
    <dgm:cxn modelId="{C7EBAEDA-5E92-D049-9CBD-D4FD3ED895E3}" type="presOf" srcId="{924A7242-FD2C-4D82-9566-6CA9E6225063}" destId="{77EA72D0-C64B-8F49-89C9-563F2FA3AB66}" srcOrd="0" destOrd="0" presId="urn:microsoft.com/office/officeart/2016/7/layout/VerticalDownArrowProcess"/>
    <dgm:cxn modelId="{FE4C0BE7-0882-7E41-8FF1-928063855432}" type="presOf" srcId="{41E3B1FB-DD4E-4974-A7DA-BF4C8CE55C1E}" destId="{C39FBF75-3CF7-154D-9AE9-6C03757C1BDE}" srcOrd="0" destOrd="0" presId="urn:microsoft.com/office/officeart/2016/7/layout/VerticalDownArrowProcess"/>
    <dgm:cxn modelId="{695469FE-AF76-634E-B496-AE6C8A7B5C27}" type="presOf" srcId="{924A7242-FD2C-4D82-9566-6CA9E6225063}" destId="{9F1F015F-315E-1B43-86A8-0CBDC1F0431A}" srcOrd="1" destOrd="0" presId="urn:microsoft.com/office/officeart/2016/7/layout/VerticalDownArrowProcess"/>
    <dgm:cxn modelId="{03C66AFF-DB12-A446-8B3F-EF3CA4AF5F88}" type="presOf" srcId="{62729F97-1FC1-44DB-B6BF-DCBA7E1AABA4}" destId="{880C5203-F72E-A445-A043-19A483CD131E}" srcOrd="0" destOrd="0" presId="urn:microsoft.com/office/officeart/2016/7/layout/VerticalDownArrowProcess"/>
    <dgm:cxn modelId="{779C4F9B-D672-844E-A382-5F1C32F2448B}" type="presParOf" srcId="{C39FBF75-3CF7-154D-9AE9-6C03757C1BDE}" destId="{7F523C88-9862-BB4E-AB96-CFAE5784C109}" srcOrd="0" destOrd="0" presId="urn:microsoft.com/office/officeart/2016/7/layout/VerticalDownArrowProcess"/>
    <dgm:cxn modelId="{302F5B2A-BB05-7647-9195-33B3163172E1}" type="presParOf" srcId="{7F523C88-9862-BB4E-AB96-CFAE5784C109}" destId="{7932824E-6123-B945-8059-E37E46E2BF1E}" srcOrd="0" destOrd="0" presId="urn:microsoft.com/office/officeart/2016/7/layout/VerticalDownArrowProcess"/>
    <dgm:cxn modelId="{99028A42-EB24-EB4D-A6A1-C4143D63E12C}" type="presParOf" srcId="{7F523C88-9862-BB4E-AB96-CFAE5784C109}" destId="{16F58CA7-F506-5B41-8D1D-9E6D65D25ADA}" srcOrd="1" destOrd="0" presId="urn:microsoft.com/office/officeart/2016/7/layout/VerticalDownArrowProcess"/>
    <dgm:cxn modelId="{CD4BEA3C-9CCC-1F4E-82BE-868F3A73E63F}" type="presParOf" srcId="{C39FBF75-3CF7-154D-9AE9-6C03757C1BDE}" destId="{1E049A87-5D14-3743-81F8-058EEF1EFCB7}" srcOrd="1" destOrd="0" presId="urn:microsoft.com/office/officeart/2016/7/layout/VerticalDownArrowProcess"/>
    <dgm:cxn modelId="{0FC8BA4C-D3A1-F449-8430-519957E2020B}" type="presParOf" srcId="{C39FBF75-3CF7-154D-9AE9-6C03757C1BDE}" destId="{09FD48BD-22C4-114A-B1D0-9A3867AE661B}" srcOrd="2" destOrd="0" presId="urn:microsoft.com/office/officeart/2016/7/layout/VerticalDownArrowProcess"/>
    <dgm:cxn modelId="{E02380F5-7DBE-C242-97E8-478A3806608D}" type="presParOf" srcId="{09FD48BD-22C4-114A-B1D0-9A3867AE661B}" destId="{E111F0B7-2760-3C4F-AA4E-CDE05D089445}" srcOrd="0" destOrd="0" presId="urn:microsoft.com/office/officeart/2016/7/layout/VerticalDownArrowProcess"/>
    <dgm:cxn modelId="{C3E4C125-1205-4441-A965-2A0B7831FC7D}" type="presParOf" srcId="{09FD48BD-22C4-114A-B1D0-9A3867AE661B}" destId="{4872EB82-17D3-3143-ABC1-E018FB2164D2}" srcOrd="1" destOrd="0" presId="urn:microsoft.com/office/officeart/2016/7/layout/VerticalDownArrowProcess"/>
    <dgm:cxn modelId="{71F683C8-9CC6-B046-9162-60FE7B9948E6}" type="presParOf" srcId="{09FD48BD-22C4-114A-B1D0-9A3867AE661B}" destId="{12202C18-9CC5-4446-BC5D-2BD9A724345E}" srcOrd="2" destOrd="0" presId="urn:microsoft.com/office/officeart/2016/7/layout/VerticalDownArrowProcess"/>
    <dgm:cxn modelId="{E215A365-3290-AC45-9552-9B622DD9DA61}" type="presParOf" srcId="{C39FBF75-3CF7-154D-9AE9-6C03757C1BDE}" destId="{F7260A0B-F02D-3D43-9647-002C59DDA518}" srcOrd="3" destOrd="0" presId="urn:microsoft.com/office/officeart/2016/7/layout/VerticalDownArrowProcess"/>
    <dgm:cxn modelId="{39998A2D-59B6-ED49-BC34-F6232781601C}" type="presParOf" srcId="{C39FBF75-3CF7-154D-9AE9-6C03757C1BDE}" destId="{523BE2AB-EE51-4843-93CA-052967C86CD4}" srcOrd="4" destOrd="0" presId="urn:microsoft.com/office/officeart/2016/7/layout/VerticalDownArrowProcess"/>
    <dgm:cxn modelId="{4698A9F8-2C82-EE41-AC4A-030B18B58F13}" type="presParOf" srcId="{523BE2AB-EE51-4843-93CA-052967C86CD4}" destId="{880C5203-F72E-A445-A043-19A483CD131E}" srcOrd="0" destOrd="0" presId="urn:microsoft.com/office/officeart/2016/7/layout/VerticalDownArrowProcess"/>
    <dgm:cxn modelId="{D61E39B7-7766-DA4C-B08C-F78423032167}" type="presParOf" srcId="{523BE2AB-EE51-4843-93CA-052967C86CD4}" destId="{44CF6E43-D9E5-FC4D-9479-C162159E20B2}" srcOrd="1" destOrd="0" presId="urn:microsoft.com/office/officeart/2016/7/layout/VerticalDownArrowProcess"/>
    <dgm:cxn modelId="{573DB245-1DEC-E44E-8521-3EB40150D0AC}" type="presParOf" srcId="{523BE2AB-EE51-4843-93CA-052967C86CD4}" destId="{15164AC1-9DC5-3E49-A0C3-FF880D7F0EF6}" srcOrd="2" destOrd="0" presId="urn:microsoft.com/office/officeart/2016/7/layout/VerticalDownArrowProcess"/>
    <dgm:cxn modelId="{599974D9-ABD4-4349-8528-948E42C36D99}" type="presParOf" srcId="{C39FBF75-3CF7-154D-9AE9-6C03757C1BDE}" destId="{31E5C40B-3996-1446-96F1-6367C6E3DA7C}" srcOrd="5" destOrd="0" presId="urn:microsoft.com/office/officeart/2016/7/layout/VerticalDownArrowProcess"/>
    <dgm:cxn modelId="{08CEA766-9F72-A548-A9E1-783D2CA7FBCC}" type="presParOf" srcId="{C39FBF75-3CF7-154D-9AE9-6C03757C1BDE}" destId="{BA242BAC-B1B7-ED43-BD63-818300ACB498}" srcOrd="6" destOrd="0" presId="urn:microsoft.com/office/officeart/2016/7/layout/VerticalDownArrowProcess"/>
    <dgm:cxn modelId="{FB260C42-B838-A444-BE97-16ED08314120}" type="presParOf" srcId="{BA242BAC-B1B7-ED43-BD63-818300ACB498}" destId="{77EA72D0-C64B-8F49-89C9-563F2FA3AB66}" srcOrd="0" destOrd="0" presId="urn:microsoft.com/office/officeart/2016/7/layout/VerticalDownArrowProcess"/>
    <dgm:cxn modelId="{CD1D6666-9153-AC42-8BCC-9DB7120B0C89}" type="presParOf" srcId="{BA242BAC-B1B7-ED43-BD63-818300ACB498}" destId="{9F1F015F-315E-1B43-86A8-0CBDC1F0431A}" srcOrd="1" destOrd="0" presId="urn:microsoft.com/office/officeart/2016/7/layout/VerticalDownArrowProcess"/>
    <dgm:cxn modelId="{D13ABA21-EB1F-A146-9111-734A39175262}" type="presParOf" srcId="{BA242BAC-B1B7-ED43-BD63-818300ACB498}" destId="{5BF1C64A-B5B2-AD49-BD11-0B18175058BF}" srcOrd="2" destOrd="0" presId="urn:microsoft.com/office/officeart/2016/7/layout/VerticalDownArrow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0E8EF95-7076-4507-9CF8-B74BA0FA3E43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D09EAED2-1544-4A37-AC41-CAAD0CE723FE}">
      <dgm:prSet/>
      <dgm:spPr/>
      <dgm:t>
        <a:bodyPr/>
        <a:lstStyle/>
        <a:p>
          <a:r>
            <a:rPr lang="en-US"/>
            <a:t>A uniform approach in the US for how third parties (like universities) can handle protected data.</a:t>
          </a:r>
        </a:p>
      </dgm:t>
    </dgm:pt>
    <dgm:pt modelId="{2FB18A42-219F-4134-86F8-8885A6A7582D}" type="parTrans" cxnId="{A966F2D9-4A96-48A4-8AD1-B8AC973651AD}">
      <dgm:prSet/>
      <dgm:spPr/>
      <dgm:t>
        <a:bodyPr/>
        <a:lstStyle/>
        <a:p>
          <a:endParaRPr lang="en-US"/>
        </a:p>
      </dgm:t>
    </dgm:pt>
    <dgm:pt modelId="{8409D745-90A2-4130-BDE7-38DDEA0DC805}" type="sibTrans" cxnId="{A966F2D9-4A96-48A4-8AD1-B8AC973651AD}">
      <dgm:prSet/>
      <dgm:spPr/>
      <dgm:t>
        <a:bodyPr/>
        <a:lstStyle/>
        <a:p>
          <a:endParaRPr lang="en-US"/>
        </a:p>
      </dgm:t>
    </dgm:pt>
    <dgm:pt modelId="{70E9E133-5338-4C90-A3BE-796D8993B028}">
      <dgm:prSet/>
      <dgm:spPr/>
      <dgm:t>
        <a:bodyPr/>
        <a:lstStyle/>
        <a:p>
          <a:r>
            <a:rPr lang="en-US"/>
            <a:t>NIST 800-171 defines the compliance details</a:t>
          </a:r>
        </a:p>
      </dgm:t>
    </dgm:pt>
    <dgm:pt modelId="{4E8B117A-2192-46BE-99AF-56EC767186D2}" type="parTrans" cxnId="{0CC07275-AAED-4373-8E05-FC271573B96E}">
      <dgm:prSet/>
      <dgm:spPr/>
      <dgm:t>
        <a:bodyPr/>
        <a:lstStyle/>
        <a:p>
          <a:endParaRPr lang="en-US"/>
        </a:p>
      </dgm:t>
    </dgm:pt>
    <dgm:pt modelId="{7A50566C-814A-4999-AAB3-D7D8BA3D252A}" type="sibTrans" cxnId="{0CC07275-AAED-4373-8E05-FC271573B96E}">
      <dgm:prSet/>
      <dgm:spPr/>
      <dgm:t>
        <a:bodyPr/>
        <a:lstStyle/>
        <a:p>
          <a:endParaRPr lang="en-US"/>
        </a:p>
      </dgm:t>
    </dgm:pt>
    <dgm:pt modelId="{CB31091C-3104-42D8-BCCC-E8B5468BA5A8}">
      <dgm:prSet/>
      <dgm:spPr/>
      <dgm:t>
        <a:bodyPr/>
        <a:lstStyle/>
        <a:p>
          <a:r>
            <a:rPr lang="en-US"/>
            <a:t>NIST 800-171 may be useful on general grounds for sensitive but non-CUI data</a:t>
          </a:r>
        </a:p>
      </dgm:t>
    </dgm:pt>
    <dgm:pt modelId="{422DCEE0-EE4D-41F5-ADD6-B3A2E04DE4D9}" type="parTrans" cxnId="{166B9B81-3103-4F04-9F51-0D6A194CF1C4}">
      <dgm:prSet/>
      <dgm:spPr/>
      <dgm:t>
        <a:bodyPr/>
        <a:lstStyle/>
        <a:p>
          <a:endParaRPr lang="en-US"/>
        </a:p>
      </dgm:t>
    </dgm:pt>
    <dgm:pt modelId="{75D02650-896C-4290-9DF1-5A84D0C146BE}" type="sibTrans" cxnId="{166B9B81-3103-4F04-9F51-0D6A194CF1C4}">
      <dgm:prSet/>
      <dgm:spPr/>
      <dgm:t>
        <a:bodyPr/>
        <a:lstStyle/>
        <a:p>
          <a:endParaRPr lang="en-US"/>
        </a:p>
      </dgm:t>
    </dgm:pt>
    <dgm:pt modelId="{770669C3-0024-4347-8AA9-4FEC76951934}" type="pres">
      <dgm:prSet presAssocID="{B0E8EF95-7076-4507-9CF8-B74BA0FA3E43}" presName="linear" presStyleCnt="0">
        <dgm:presLayoutVars>
          <dgm:animLvl val="lvl"/>
          <dgm:resizeHandles val="exact"/>
        </dgm:presLayoutVars>
      </dgm:prSet>
      <dgm:spPr/>
    </dgm:pt>
    <dgm:pt modelId="{93920B0F-1C34-4445-90D3-AEB703C9A466}" type="pres">
      <dgm:prSet presAssocID="{D09EAED2-1544-4A37-AC41-CAAD0CE723FE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FE75F5BC-621E-5543-9702-B48DF64DEEF0}" type="pres">
      <dgm:prSet presAssocID="{8409D745-90A2-4130-BDE7-38DDEA0DC805}" presName="spacer" presStyleCnt="0"/>
      <dgm:spPr/>
    </dgm:pt>
    <dgm:pt modelId="{5593AB94-E215-F14A-8251-F7455E9BFE2E}" type="pres">
      <dgm:prSet presAssocID="{70E9E133-5338-4C90-A3BE-796D8993B028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3EE803B5-B969-BA47-B9DE-9EBD43AFEEBD}" type="pres">
      <dgm:prSet presAssocID="{7A50566C-814A-4999-AAB3-D7D8BA3D252A}" presName="spacer" presStyleCnt="0"/>
      <dgm:spPr/>
    </dgm:pt>
    <dgm:pt modelId="{A179DDA0-CFA2-8D4D-92EB-09FC6515E830}" type="pres">
      <dgm:prSet presAssocID="{CB31091C-3104-42D8-BCCC-E8B5468BA5A8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0CC07275-AAED-4373-8E05-FC271573B96E}" srcId="{B0E8EF95-7076-4507-9CF8-B74BA0FA3E43}" destId="{70E9E133-5338-4C90-A3BE-796D8993B028}" srcOrd="1" destOrd="0" parTransId="{4E8B117A-2192-46BE-99AF-56EC767186D2}" sibTransId="{7A50566C-814A-4999-AAB3-D7D8BA3D252A}"/>
    <dgm:cxn modelId="{166B9B81-3103-4F04-9F51-0D6A194CF1C4}" srcId="{B0E8EF95-7076-4507-9CF8-B74BA0FA3E43}" destId="{CB31091C-3104-42D8-BCCC-E8B5468BA5A8}" srcOrd="2" destOrd="0" parTransId="{422DCEE0-EE4D-41F5-ADD6-B3A2E04DE4D9}" sibTransId="{75D02650-896C-4290-9DF1-5A84D0C146BE}"/>
    <dgm:cxn modelId="{05525787-B212-4C45-98CD-1AEEA864CDF0}" type="presOf" srcId="{B0E8EF95-7076-4507-9CF8-B74BA0FA3E43}" destId="{770669C3-0024-4347-8AA9-4FEC76951934}" srcOrd="0" destOrd="0" presId="urn:microsoft.com/office/officeart/2005/8/layout/vList2"/>
    <dgm:cxn modelId="{3EC48395-9F43-E44E-B999-CABC8C7F2B3E}" type="presOf" srcId="{D09EAED2-1544-4A37-AC41-CAAD0CE723FE}" destId="{93920B0F-1C34-4445-90D3-AEB703C9A466}" srcOrd="0" destOrd="0" presId="urn:microsoft.com/office/officeart/2005/8/layout/vList2"/>
    <dgm:cxn modelId="{643DE39B-72CB-C64C-A971-17CADD577E83}" type="presOf" srcId="{70E9E133-5338-4C90-A3BE-796D8993B028}" destId="{5593AB94-E215-F14A-8251-F7455E9BFE2E}" srcOrd="0" destOrd="0" presId="urn:microsoft.com/office/officeart/2005/8/layout/vList2"/>
    <dgm:cxn modelId="{BC0CD9A6-00D1-BF42-8E92-9F97E35F745F}" type="presOf" srcId="{CB31091C-3104-42D8-BCCC-E8B5468BA5A8}" destId="{A179DDA0-CFA2-8D4D-92EB-09FC6515E830}" srcOrd="0" destOrd="0" presId="urn:microsoft.com/office/officeart/2005/8/layout/vList2"/>
    <dgm:cxn modelId="{A966F2D9-4A96-48A4-8AD1-B8AC973651AD}" srcId="{B0E8EF95-7076-4507-9CF8-B74BA0FA3E43}" destId="{D09EAED2-1544-4A37-AC41-CAAD0CE723FE}" srcOrd="0" destOrd="0" parTransId="{2FB18A42-219F-4134-86F8-8885A6A7582D}" sibTransId="{8409D745-90A2-4130-BDE7-38DDEA0DC805}"/>
    <dgm:cxn modelId="{0A61D09B-FC8A-554C-9A87-C2965280DF82}" type="presParOf" srcId="{770669C3-0024-4347-8AA9-4FEC76951934}" destId="{93920B0F-1C34-4445-90D3-AEB703C9A466}" srcOrd="0" destOrd="0" presId="urn:microsoft.com/office/officeart/2005/8/layout/vList2"/>
    <dgm:cxn modelId="{864BD407-99FE-8541-9FB4-0F9D18F9BD60}" type="presParOf" srcId="{770669C3-0024-4347-8AA9-4FEC76951934}" destId="{FE75F5BC-621E-5543-9702-B48DF64DEEF0}" srcOrd="1" destOrd="0" presId="urn:microsoft.com/office/officeart/2005/8/layout/vList2"/>
    <dgm:cxn modelId="{B34ED35C-FEDD-2E41-A5B7-AD370215B024}" type="presParOf" srcId="{770669C3-0024-4347-8AA9-4FEC76951934}" destId="{5593AB94-E215-F14A-8251-F7455E9BFE2E}" srcOrd="2" destOrd="0" presId="urn:microsoft.com/office/officeart/2005/8/layout/vList2"/>
    <dgm:cxn modelId="{19B35E37-2DC3-5946-825E-C68F7942D94A}" type="presParOf" srcId="{770669C3-0024-4347-8AA9-4FEC76951934}" destId="{3EE803B5-B969-BA47-B9DE-9EBD43AFEEBD}" srcOrd="3" destOrd="0" presId="urn:microsoft.com/office/officeart/2005/8/layout/vList2"/>
    <dgm:cxn modelId="{68F7ED26-E96B-474B-AEB1-1CB51A654B96}" type="presParOf" srcId="{770669C3-0024-4347-8AA9-4FEC76951934}" destId="{A179DDA0-CFA2-8D4D-92EB-09FC6515E830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EB317773-BBB8-444E-9860-487529260B22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048D00D3-0252-420A-800D-D64F88B1F549}">
      <dgm:prSet/>
      <dgm:spPr/>
      <dgm:t>
        <a:bodyPr/>
        <a:lstStyle/>
        <a:p>
          <a:r>
            <a:rPr lang="en-US"/>
            <a:t>Physical security, network security, logging and auditing, etc</a:t>
          </a:r>
        </a:p>
      </dgm:t>
    </dgm:pt>
    <dgm:pt modelId="{B1855159-DE72-443B-A661-786F1E4B952C}" type="parTrans" cxnId="{192E7FF9-C1EF-4824-BCDF-13E08B94C9ED}">
      <dgm:prSet/>
      <dgm:spPr/>
      <dgm:t>
        <a:bodyPr/>
        <a:lstStyle/>
        <a:p>
          <a:endParaRPr lang="en-US"/>
        </a:p>
      </dgm:t>
    </dgm:pt>
    <dgm:pt modelId="{FDD6EBA8-C390-406D-B6B9-9C9CFCCD9097}" type="sibTrans" cxnId="{192E7FF9-C1EF-4824-BCDF-13E08B94C9ED}">
      <dgm:prSet/>
      <dgm:spPr/>
      <dgm:t>
        <a:bodyPr/>
        <a:lstStyle/>
        <a:p>
          <a:endParaRPr lang="en-US"/>
        </a:p>
      </dgm:t>
    </dgm:pt>
    <dgm:pt modelId="{2131FCB8-532E-4A5F-8963-BDDE8187E3E9}">
      <dgm:prSet/>
      <dgm:spPr/>
      <dgm:t>
        <a:bodyPr/>
        <a:lstStyle/>
        <a:p>
          <a:r>
            <a:rPr lang="en-US"/>
            <a:t>Universities should strongly consider using cloud vendor-supplied CUI infrastructure as a service</a:t>
          </a:r>
        </a:p>
      </dgm:t>
    </dgm:pt>
    <dgm:pt modelId="{2A92A00B-DC57-4373-AEAF-C0D61139E8AE}" type="parTrans" cxnId="{E9A90C1B-A29E-49D4-9B92-3BD7D44074FA}">
      <dgm:prSet/>
      <dgm:spPr/>
      <dgm:t>
        <a:bodyPr/>
        <a:lstStyle/>
        <a:p>
          <a:endParaRPr lang="en-US"/>
        </a:p>
      </dgm:t>
    </dgm:pt>
    <dgm:pt modelId="{49103136-764F-4220-9920-E43BAF2B2D03}" type="sibTrans" cxnId="{E9A90C1B-A29E-49D4-9B92-3BD7D44074FA}">
      <dgm:prSet/>
      <dgm:spPr/>
      <dgm:t>
        <a:bodyPr/>
        <a:lstStyle/>
        <a:p>
          <a:endParaRPr lang="en-US"/>
        </a:p>
      </dgm:t>
    </dgm:pt>
    <dgm:pt modelId="{19EB0C3D-F779-472D-B165-CA13BFB6A2C7}" type="pres">
      <dgm:prSet presAssocID="{EB317773-BBB8-444E-9860-487529260B22}" presName="root" presStyleCnt="0">
        <dgm:presLayoutVars>
          <dgm:dir/>
          <dgm:resizeHandles val="exact"/>
        </dgm:presLayoutVars>
      </dgm:prSet>
      <dgm:spPr/>
    </dgm:pt>
    <dgm:pt modelId="{E5E59747-682B-45E3-8E14-F7609078AEA9}" type="pres">
      <dgm:prSet presAssocID="{048D00D3-0252-420A-800D-D64F88B1F549}" presName="compNode" presStyleCnt="0"/>
      <dgm:spPr/>
    </dgm:pt>
    <dgm:pt modelId="{6B798CA8-F518-43CA-B90F-D935AD7A6250}" type="pres">
      <dgm:prSet presAssocID="{048D00D3-0252-420A-800D-D64F88B1F549}" presName="bgRect" presStyleLbl="bgShp" presStyleIdx="0" presStyleCnt="2"/>
      <dgm:spPr/>
    </dgm:pt>
    <dgm:pt modelId="{BEE3539D-8096-4CBB-A1CB-D7F5CFB4D18F}" type="pres">
      <dgm:prSet presAssocID="{048D00D3-0252-420A-800D-D64F88B1F549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grammer"/>
        </a:ext>
      </dgm:extLst>
    </dgm:pt>
    <dgm:pt modelId="{7868D60A-1D20-47BE-AF61-BF377011C344}" type="pres">
      <dgm:prSet presAssocID="{048D00D3-0252-420A-800D-D64F88B1F549}" presName="spaceRect" presStyleCnt="0"/>
      <dgm:spPr/>
    </dgm:pt>
    <dgm:pt modelId="{F6EC6D59-1157-4ADA-AED0-D6B2FEDF2601}" type="pres">
      <dgm:prSet presAssocID="{048D00D3-0252-420A-800D-D64F88B1F549}" presName="parTx" presStyleLbl="revTx" presStyleIdx="0" presStyleCnt="2">
        <dgm:presLayoutVars>
          <dgm:chMax val="0"/>
          <dgm:chPref val="0"/>
        </dgm:presLayoutVars>
      </dgm:prSet>
      <dgm:spPr/>
    </dgm:pt>
    <dgm:pt modelId="{8AA69E3C-C67E-46F2-AD4E-BEBFD9C19813}" type="pres">
      <dgm:prSet presAssocID="{FDD6EBA8-C390-406D-B6B9-9C9CFCCD9097}" presName="sibTrans" presStyleCnt="0"/>
      <dgm:spPr/>
    </dgm:pt>
    <dgm:pt modelId="{0728CA05-4420-42E9-92B8-56302C00434C}" type="pres">
      <dgm:prSet presAssocID="{2131FCB8-532E-4A5F-8963-BDDE8187E3E9}" presName="compNode" presStyleCnt="0"/>
      <dgm:spPr/>
    </dgm:pt>
    <dgm:pt modelId="{0CB083CF-3208-4C6E-B571-2266DB3D6173}" type="pres">
      <dgm:prSet presAssocID="{2131FCB8-532E-4A5F-8963-BDDE8187E3E9}" presName="bgRect" presStyleLbl="bgShp" presStyleIdx="1" presStyleCnt="2"/>
      <dgm:spPr/>
    </dgm:pt>
    <dgm:pt modelId="{2047C37D-93BD-44D6-BA94-C03B61FD24D8}" type="pres">
      <dgm:prSet presAssocID="{2131FCB8-532E-4A5F-8963-BDDE8187E3E9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choolhouse"/>
        </a:ext>
      </dgm:extLst>
    </dgm:pt>
    <dgm:pt modelId="{CDC7E745-00FE-4559-8EEB-3B67FC74FD3D}" type="pres">
      <dgm:prSet presAssocID="{2131FCB8-532E-4A5F-8963-BDDE8187E3E9}" presName="spaceRect" presStyleCnt="0"/>
      <dgm:spPr/>
    </dgm:pt>
    <dgm:pt modelId="{F2120902-4391-4DD8-8918-74A3E46606F5}" type="pres">
      <dgm:prSet presAssocID="{2131FCB8-532E-4A5F-8963-BDDE8187E3E9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4B26AF15-D165-4F38-8098-9D762D54CDC6}" type="presOf" srcId="{EB317773-BBB8-444E-9860-487529260B22}" destId="{19EB0C3D-F779-472D-B165-CA13BFB6A2C7}" srcOrd="0" destOrd="0" presId="urn:microsoft.com/office/officeart/2018/2/layout/IconVerticalSolidList"/>
    <dgm:cxn modelId="{E9A90C1B-A29E-49D4-9B92-3BD7D44074FA}" srcId="{EB317773-BBB8-444E-9860-487529260B22}" destId="{2131FCB8-532E-4A5F-8963-BDDE8187E3E9}" srcOrd="1" destOrd="0" parTransId="{2A92A00B-DC57-4373-AEAF-C0D61139E8AE}" sibTransId="{49103136-764F-4220-9920-E43BAF2B2D03}"/>
    <dgm:cxn modelId="{E6C43A56-C405-4420-B915-AF4E4E27C69A}" type="presOf" srcId="{048D00D3-0252-420A-800D-D64F88B1F549}" destId="{F6EC6D59-1157-4ADA-AED0-D6B2FEDF2601}" srcOrd="0" destOrd="0" presId="urn:microsoft.com/office/officeart/2018/2/layout/IconVerticalSolidList"/>
    <dgm:cxn modelId="{0211A5B1-6B14-44D5-B50D-19471C728DBF}" type="presOf" srcId="{2131FCB8-532E-4A5F-8963-BDDE8187E3E9}" destId="{F2120902-4391-4DD8-8918-74A3E46606F5}" srcOrd="0" destOrd="0" presId="urn:microsoft.com/office/officeart/2018/2/layout/IconVerticalSolidList"/>
    <dgm:cxn modelId="{192E7FF9-C1EF-4824-BCDF-13E08B94C9ED}" srcId="{EB317773-BBB8-444E-9860-487529260B22}" destId="{048D00D3-0252-420A-800D-D64F88B1F549}" srcOrd="0" destOrd="0" parTransId="{B1855159-DE72-443B-A661-786F1E4B952C}" sibTransId="{FDD6EBA8-C390-406D-B6B9-9C9CFCCD9097}"/>
    <dgm:cxn modelId="{2988081D-795D-4BCF-83D7-37A9E391C382}" type="presParOf" srcId="{19EB0C3D-F779-472D-B165-CA13BFB6A2C7}" destId="{E5E59747-682B-45E3-8E14-F7609078AEA9}" srcOrd="0" destOrd="0" presId="urn:microsoft.com/office/officeart/2018/2/layout/IconVerticalSolidList"/>
    <dgm:cxn modelId="{8C56511F-5F81-4EB5-B135-64D2BC69661B}" type="presParOf" srcId="{E5E59747-682B-45E3-8E14-F7609078AEA9}" destId="{6B798CA8-F518-43CA-B90F-D935AD7A6250}" srcOrd="0" destOrd="0" presId="urn:microsoft.com/office/officeart/2018/2/layout/IconVerticalSolidList"/>
    <dgm:cxn modelId="{952749F1-7F57-4908-AB75-1AEDED930B9A}" type="presParOf" srcId="{E5E59747-682B-45E3-8E14-F7609078AEA9}" destId="{BEE3539D-8096-4CBB-A1CB-D7F5CFB4D18F}" srcOrd="1" destOrd="0" presId="urn:microsoft.com/office/officeart/2018/2/layout/IconVerticalSolidList"/>
    <dgm:cxn modelId="{DF63F7F1-42FB-4800-9718-9577EB92B111}" type="presParOf" srcId="{E5E59747-682B-45E3-8E14-F7609078AEA9}" destId="{7868D60A-1D20-47BE-AF61-BF377011C344}" srcOrd="2" destOrd="0" presId="urn:microsoft.com/office/officeart/2018/2/layout/IconVerticalSolidList"/>
    <dgm:cxn modelId="{4DF19F48-38B7-4820-BCC9-7A4111F7ACE5}" type="presParOf" srcId="{E5E59747-682B-45E3-8E14-F7609078AEA9}" destId="{F6EC6D59-1157-4ADA-AED0-D6B2FEDF2601}" srcOrd="3" destOrd="0" presId="urn:microsoft.com/office/officeart/2018/2/layout/IconVerticalSolidList"/>
    <dgm:cxn modelId="{6DC8B927-7687-48F3-8EFC-C3AB69B08B8F}" type="presParOf" srcId="{19EB0C3D-F779-472D-B165-CA13BFB6A2C7}" destId="{8AA69E3C-C67E-46F2-AD4E-BEBFD9C19813}" srcOrd="1" destOrd="0" presId="urn:microsoft.com/office/officeart/2018/2/layout/IconVerticalSolidList"/>
    <dgm:cxn modelId="{DA7933E5-C2B2-4C75-BCEA-8DFCB1D94D1B}" type="presParOf" srcId="{19EB0C3D-F779-472D-B165-CA13BFB6A2C7}" destId="{0728CA05-4420-42E9-92B8-56302C00434C}" srcOrd="2" destOrd="0" presId="urn:microsoft.com/office/officeart/2018/2/layout/IconVerticalSolidList"/>
    <dgm:cxn modelId="{EDC6F29C-BA2F-4055-BCA5-36C30C8194D2}" type="presParOf" srcId="{0728CA05-4420-42E9-92B8-56302C00434C}" destId="{0CB083CF-3208-4C6E-B571-2266DB3D6173}" srcOrd="0" destOrd="0" presId="urn:microsoft.com/office/officeart/2018/2/layout/IconVerticalSolidList"/>
    <dgm:cxn modelId="{B7828E6E-EF58-49C9-8857-BF42FD4A699E}" type="presParOf" srcId="{0728CA05-4420-42E9-92B8-56302C00434C}" destId="{2047C37D-93BD-44D6-BA94-C03B61FD24D8}" srcOrd="1" destOrd="0" presId="urn:microsoft.com/office/officeart/2018/2/layout/IconVerticalSolidList"/>
    <dgm:cxn modelId="{72243292-5705-4ACE-AC98-2EE6FC51C1BF}" type="presParOf" srcId="{0728CA05-4420-42E9-92B8-56302C00434C}" destId="{CDC7E745-00FE-4559-8EEB-3B67FC74FD3D}" srcOrd="2" destOrd="0" presId="urn:microsoft.com/office/officeart/2018/2/layout/IconVerticalSolidList"/>
    <dgm:cxn modelId="{0FC731D8-740F-4F70-B22C-BCEBF775CD45}" type="presParOf" srcId="{0728CA05-4420-42E9-92B8-56302C00434C}" destId="{F2120902-4391-4DD8-8918-74A3E46606F5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84B1B98F-B846-4344-8D0D-20FC9E5DD899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6DB39FF6-8729-4275-B63A-57C05859C005}">
      <dgm:prSet/>
      <dgm:spPr/>
      <dgm:t>
        <a:bodyPr/>
        <a:lstStyle/>
        <a:p>
          <a:r>
            <a:rPr lang="en-US"/>
            <a:t>Authentication, Access Control through a User Interface</a:t>
          </a:r>
        </a:p>
      </dgm:t>
    </dgm:pt>
    <dgm:pt modelId="{6E62663E-446C-41B6-B730-C4789A600CCC}" type="parTrans" cxnId="{9CF9A623-ADF2-4A0E-8847-1BD23534EEF3}">
      <dgm:prSet/>
      <dgm:spPr/>
      <dgm:t>
        <a:bodyPr/>
        <a:lstStyle/>
        <a:p>
          <a:endParaRPr lang="en-US"/>
        </a:p>
      </dgm:t>
    </dgm:pt>
    <dgm:pt modelId="{BD5286A4-38B9-44E6-92CE-B2D93275D281}" type="sibTrans" cxnId="{9CF9A623-ADF2-4A0E-8847-1BD23534EEF3}">
      <dgm:prSet/>
      <dgm:spPr/>
      <dgm:t>
        <a:bodyPr/>
        <a:lstStyle/>
        <a:p>
          <a:endParaRPr lang="en-US"/>
        </a:p>
      </dgm:t>
    </dgm:pt>
    <dgm:pt modelId="{7800A311-1ECD-4350-B95C-A5FABE3A2AA5}">
      <dgm:prSet/>
      <dgm:spPr/>
      <dgm:t>
        <a:bodyPr/>
        <a:lstStyle/>
        <a:p>
          <a:r>
            <a:rPr lang="en-US"/>
            <a:t>Gateway user interfaces control what actions gateway providers allow on the CUI</a:t>
          </a:r>
        </a:p>
      </dgm:t>
    </dgm:pt>
    <dgm:pt modelId="{656F8BD5-F209-42DD-85B0-FD5713EEFD71}" type="parTrans" cxnId="{EAC2B116-871F-44D7-A6AD-64164E47D57E}">
      <dgm:prSet/>
      <dgm:spPr/>
      <dgm:t>
        <a:bodyPr/>
        <a:lstStyle/>
        <a:p>
          <a:endParaRPr lang="en-US"/>
        </a:p>
      </dgm:t>
    </dgm:pt>
    <dgm:pt modelId="{A33641B6-8E8E-45A0-93D9-7282C51FB549}" type="sibTrans" cxnId="{EAC2B116-871F-44D7-A6AD-64164E47D57E}">
      <dgm:prSet/>
      <dgm:spPr/>
      <dgm:t>
        <a:bodyPr/>
        <a:lstStyle/>
        <a:p>
          <a:endParaRPr lang="en-US"/>
        </a:p>
      </dgm:t>
    </dgm:pt>
    <dgm:pt modelId="{14D59BE0-9742-46ED-8224-6A083D71CBE5}">
      <dgm:prSet/>
      <dgm:spPr/>
      <dgm:t>
        <a:bodyPr/>
        <a:lstStyle/>
        <a:p>
          <a:r>
            <a:rPr lang="en-US"/>
            <a:t>Gateway middleware can make auditing manageable and centralized</a:t>
          </a:r>
        </a:p>
      </dgm:t>
    </dgm:pt>
    <dgm:pt modelId="{6BB5266D-1E1C-4974-8411-9049B80C9B87}" type="parTrans" cxnId="{8E7ADB66-C4E9-4500-94DC-1059824CCE19}">
      <dgm:prSet/>
      <dgm:spPr/>
      <dgm:t>
        <a:bodyPr/>
        <a:lstStyle/>
        <a:p>
          <a:endParaRPr lang="en-US"/>
        </a:p>
      </dgm:t>
    </dgm:pt>
    <dgm:pt modelId="{E8A99A9E-06C2-42C8-A84B-D1513A9B0D68}" type="sibTrans" cxnId="{8E7ADB66-C4E9-4500-94DC-1059824CCE19}">
      <dgm:prSet/>
      <dgm:spPr/>
      <dgm:t>
        <a:bodyPr/>
        <a:lstStyle/>
        <a:p>
          <a:endParaRPr lang="en-US"/>
        </a:p>
      </dgm:t>
    </dgm:pt>
    <dgm:pt modelId="{20CE7087-E423-4747-A290-4B98FA5F34E3}">
      <dgm:prSet/>
      <dgm:spPr/>
      <dgm:t>
        <a:bodyPr/>
        <a:lstStyle/>
        <a:p>
          <a:r>
            <a:rPr lang="en-US"/>
            <a:t>Gateway users don’t have direct access to CUI-hosting infrastructure</a:t>
          </a:r>
        </a:p>
      </dgm:t>
    </dgm:pt>
    <dgm:pt modelId="{4BFB8964-87D3-4450-B6CA-8BD1F6E88E2E}" type="parTrans" cxnId="{2DE8A9FF-F482-4493-9A83-8C025AC81580}">
      <dgm:prSet/>
      <dgm:spPr/>
      <dgm:t>
        <a:bodyPr/>
        <a:lstStyle/>
        <a:p>
          <a:endParaRPr lang="en-US"/>
        </a:p>
      </dgm:t>
    </dgm:pt>
    <dgm:pt modelId="{3E2377A9-F16E-4CCB-801F-7635D1A60860}" type="sibTrans" cxnId="{2DE8A9FF-F482-4493-9A83-8C025AC81580}">
      <dgm:prSet/>
      <dgm:spPr/>
      <dgm:t>
        <a:bodyPr/>
        <a:lstStyle/>
        <a:p>
          <a:endParaRPr lang="en-US"/>
        </a:p>
      </dgm:t>
    </dgm:pt>
    <dgm:pt modelId="{7C116D2E-6B73-48C4-B5A3-9C243C1614B5}" type="pres">
      <dgm:prSet presAssocID="{84B1B98F-B846-4344-8D0D-20FC9E5DD899}" presName="root" presStyleCnt="0">
        <dgm:presLayoutVars>
          <dgm:dir/>
          <dgm:resizeHandles val="exact"/>
        </dgm:presLayoutVars>
      </dgm:prSet>
      <dgm:spPr/>
    </dgm:pt>
    <dgm:pt modelId="{62065D50-288C-4DAF-9259-BBB46DF0CD9F}" type="pres">
      <dgm:prSet presAssocID="{6DB39FF6-8729-4275-B63A-57C05859C005}" presName="compNode" presStyleCnt="0"/>
      <dgm:spPr/>
    </dgm:pt>
    <dgm:pt modelId="{F1D44238-78A3-47A1-A1A9-A3AB763ED7C8}" type="pres">
      <dgm:prSet presAssocID="{6DB39FF6-8729-4275-B63A-57C05859C005}" presName="bgRect" presStyleLbl="bgShp" presStyleIdx="0" presStyleCnt="4"/>
      <dgm:spPr/>
    </dgm:pt>
    <dgm:pt modelId="{4ACF2B5A-E80A-462A-A81A-732EB3FB57F4}" type="pres">
      <dgm:prSet presAssocID="{6DB39FF6-8729-4275-B63A-57C05859C005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nlock"/>
        </a:ext>
      </dgm:extLst>
    </dgm:pt>
    <dgm:pt modelId="{720C9AC5-7F15-4EF2-B0BB-690E233D4A8F}" type="pres">
      <dgm:prSet presAssocID="{6DB39FF6-8729-4275-B63A-57C05859C005}" presName="spaceRect" presStyleCnt="0"/>
      <dgm:spPr/>
    </dgm:pt>
    <dgm:pt modelId="{AE91AFD5-309B-4914-A15E-73667D6BD857}" type="pres">
      <dgm:prSet presAssocID="{6DB39FF6-8729-4275-B63A-57C05859C005}" presName="parTx" presStyleLbl="revTx" presStyleIdx="0" presStyleCnt="4">
        <dgm:presLayoutVars>
          <dgm:chMax val="0"/>
          <dgm:chPref val="0"/>
        </dgm:presLayoutVars>
      </dgm:prSet>
      <dgm:spPr/>
    </dgm:pt>
    <dgm:pt modelId="{C444A1F8-FE5D-4169-BB09-6122870BC238}" type="pres">
      <dgm:prSet presAssocID="{BD5286A4-38B9-44E6-92CE-B2D93275D281}" presName="sibTrans" presStyleCnt="0"/>
      <dgm:spPr/>
    </dgm:pt>
    <dgm:pt modelId="{36462618-B1B1-4F81-ADB0-473956B2F511}" type="pres">
      <dgm:prSet presAssocID="{7800A311-1ECD-4350-B95C-A5FABE3A2AA5}" presName="compNode" presStyleCnt="0"/>
      <dgm:spPr/>
    </dgm:pt>
    <dgm:pt modelId="{BAAFDEFF-1424-45B7-A9DD-47CD892A7BD6}" type="pres">
      <dgm:prSet presAssocID="{7800A311-1ECD-4350-B95C-A5FABE3A2AA5}" presName="bgRect" presStyleLbl="bgShp" presStyleIdx="1" presStyleCnt="4"/>
      <dgm:spPr/>
    </dgm:pt>
    <dgm:pt modelId="{920E63F9-0423-4B63-8DA1-66585BD6D0C3}" type="pres">
      <dgm:prSet presAssocID="{7800A311-1ECD-4350-B95C-A5FABE3A2AA5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FA789DEF-4039-4579-9ED2-4E79C97D1290}" type="pres">
      <dgm:prSet presAssocID="{7800A311-1ECD-4350-B95C-A5FABE3A2AA5}" presName="spaceRect" presStyleCnt="0"/>
      <dgm:spPr/>
    </dgm:pt>
    <dgm:pt modelId="{0E1D18A8-4699-4FAA-AEF0-5FE46A37AA7C}" type="pres">
      <dgm:prSet presAssocID="{7800A311-1ECD-4350-B95C-A5FABE3A2AA5}" presName="parTx" presStyleLbl="revTx" presStyleIdx="1" presStyleCnt="4">
        <dgm:presLayoutVars>
          <dgm:chMax val="0"/>
          <dgm:chPref val="0"/>
        </dgm:presLayoutVars>
      </dgm:prSet>
      <dgm:spPr/>
    </dgm:pt>
    <dgm:pt modelId="{BD06C2AC-7C86-4487-AEFA-F94791ACAC2F}" type="pres">
      <dgm:prSet presAssocID="{A33641B6-8E8E-45A0-93D9-7282C51FB549}" presName="sibTrans" presStyleCnt="0"/>
      <dgm:spPr/>
    </dgm:pt>
    <dgm:pt modelId="{424845B2-255F-4260-8011-582E3DE5F246}" type="pres">
      <dgm:prSet presAssocID="{14D59BE0-9742-46ED-8224-6A083D71CBE5}" presName="compNode" presStyleCnt="0"/>
      <dgm:spPr/>
    </dgm:pt>
    <dgm:pt modelId="{1AAD2249-009B-45EB-AE40-EF3327EC192C}" type="pres">
      <dgm:prSet presAssocID="{14D59BE0-9742-46ED-8224-6A083D71CBE5}" presName="bgRect" presStyleLbl="bgShp" presStyleIdx="2" presStyleCnt="4"/>
      <dgm:spPr/>
    </dgm:pt>
    <dgm:pt modelId="{1CAC9DB1-B53C-4A2A-802A-36D96F5A8FE6}" type="pres">
      <dgm:prSet presAssocID="{14D59BE0-9742-46ED-8224-6A083D71CBE5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98745129-4A69-4054-8F30-7589F2463334}" type="pres">
      <dgm:prSet presAssocID="{14D59BE0-9742-46ED-8224-6A083D71CBE5}" presName="spaceRect" presStyleCnt="0"/>
      <dgm:spPr/>
    </dgm:pt>
    <dgm:pt modelId="{43B07F38-CF6F-42FA-8692-0E7757C5B8C4}" type="pres">
      <dgm:prSet presAssocID="{14D59BE0-9742-46ED-8224-6A083D71CBE5}" presName="parTx" presStyleLbl="revTx" presStyleIdx="2" presStyleCnt="4">
        <dgm:presLayoutVars>
          <dgm:chMax val="0"/>
          <dgm:chPref val="0"/>
        </dgm:presLayoutVars>
      </dgm:prSet>
      <dgm:spPr/>
    </dgm:pt>
    <dgm:pt modelId="{3A7AB928-C88A-4C23-8F08-0074080CE689}" type="pres">
      <dgm:prSet presAssocID="{E8A99A9E-06C2-42C8-A84B-D1513A9B0D68}" presName="sibTrans" presStyleCnt="0"/>
      <dgm:spPr/>
    </dgm:pt>
    <dgm:pt modelId="{B108CB57-CBC6-49C1-AFD8-336044648E89}" type="pres">
      <dgm:prSet presAssocID="{20CE7087-E423-4747-A290-4B98FA5F34E3}" presName="compNode" presStyleCnt="0"/>
      <dgm:spPr/>
    </dgm:pt>
    <dgm:pt modelId="{19A00738-E508-4B82-AFF4-C5F98D3CAAFB}" type="pres">
      <dgm:prSet presAssocID="{20CE7087-E423-4747-A290-4B98FA5F34E3}" presName="bgRect" presStyleLbl="bgShp" presStyleIdx="3" presStyleCnt="4"/>
      <dgm:spPr/>
    </dgm:pt>
    <dgm:pt modelId="{F4CACF3D-006F-4641-B231-5B412864A3DB}" type="pres">
      <dgm:prSet presAssocID="{20CE7087-E423-4747-A290-4B98FA5F34E3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84DF6792-DD1F-4C51-ADB5-36DC5C6544BA}" type="pres">
      <dgm:prSet presAssocID="{20CE7087-E423-4747-A290-4B98FA5F34E3}" presName="spaceRect" presStyleCnt="0"/>
      <dgm:spPr/>
    </dgm:pt>
    <dgm:pt modelId="{C7D869C3-9B2E-4676-868A-B2A34C209146}" type="pres">
      <dgm:prSet presAssocID="{20CE7087-E423-4747-A290-4B98FA5F34E3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B9114A06-C610-44EE-830C-2F2195951C11}" type="presOf" srcId="{6DB39FF6-8729-4275-B63A-57C05859C005}" destId="{AE91AFD5-309B-4914-A15E-73667D6BD857}" srcOrd="0" destOrd="0" presId="urn:microsoft.com/office/officeart/2018/2/layout/IconVerticalSolidList"/>
    <dgm:cxn modelId="{75972812-80CF-46BB-AB14-99C858858F03}" type="presOf" srcId="{7800A311-1ECD-4350-B95C-A5FABE3A2AA5}" destId="{0E1D18A8-4699-4FAA-AEF0-5FE46A37AA7C}" srcOrd="0" destOrd="0" presId="urn:microsoft.com/office/officeart/2018/2/layout/IconVerticalSolidList"/>
    <dgm:cxn modelId="{EAC2B116-871F-44D7-A6AD-64164E47D57E}" srcId="{84B1B98F-B846-4344-8D0D-20FC9E5DD899}" destId="{7800A311-1ECD-4350-B95C-A5FABE3A2AA5}" srcOrd="1" destOrd="0" parTransId="{656F8BD5-F209-42DD-85B0-FD5713EEFD71}" sibTransId="{A33641B6-8E8E-45A0-93D9-7282C51FB549}"/>
    <dgm:cxn modelId="{9CF9A623-ADF2-4A0E-8847-1BD23534EEF3}" srcId="{84B1B98F-B846-4344-8D0D-20FC9E5DD899}" destId="{6DB39FF6-8729-4275-B63A-57C05859C005}" srcOrd="0" destOrd="0" parTransId="{6E62663E-446C-41B6-B730-C4789A600CCC}" sibTransId="{BD5286A4-38B9-44E6-92CE-B2D93275D281}"/>
    <dgm:cxn modelId="{2B159429-D7CC-4AE9-B951-909C834E49E2}" type="presOf" srcId="{14D59BE0-9742-46ED-8224-6A083D71CBE5}" destId="{43B07F38-CF6F-42FA-8692-0E7757C5B8C4}" srcOrd="0" destOrd="0" presId="urn:microsoft.com/office/officeart/2018/2/layout/IconVerticalSolidList"/>
    <dgm:cxn modelId="{BFC66D44-0238-4075-91CE-660BBE516C52}" type="presOf" srcId="{84B1B98F-B846-4344-8D0D-20FC9E5DD899}" destId="{7C116D2E-6B73-48C4-B5A3-9C243C1614B5}" srcOrd="0" destOrd="0" presId="urn:microsoft.com/office/officeart/2018/2/layout/IconVerticalSolidList"/>
    <dgm:cxn modelId="{8E7ADB66-C4E9-4500-94DC-1059824CCE19}" srcId="{84B1B98F-B846-4344-8D0D-20FC9E5DD899}" destId="{14D59BE0-9742-46ED-8224-6A083D71CBE5}" srcOrd="2" destOrd="0" parTransId="{6BB5266D-1E1C-4974-8411-9049B80C9B87}" sibTransId="{E8A99A9E-06C2-42C8-A84B-D1513A9B0D68}"/>
    <dgm:cxn modelId="{456B06BC-DE04-4DF7-90E6-6A901BF18D8C}" type="presOf" srcId="{20CE7087-E423-4747-A290-4B98FA5F34E3}" destId="{C7D869C3-9B2E-4676-868A-B2A34C209146}" srcOrd="0" destOrd="0" presId="urn:microsoft.com/office/officeart/2018/2/layout/IconVerticalSolidList"/>
    <dgm:cxn modelId="{2DE8A9FF-F482-4493-9A83-8C025AC81580}" srcId="{84B1B98F-B846-4344-8D0D-20FC9E5DD899}" destId="{20CE7087-E423-4747-A290-4B98FA5F34E3}" srcOrd="3" destOrd="0" parTransId="{4BFB8964-87D3-4450-B6CA-8BD1F6E88E2E}" sibTransId="{3E2377A9-F16E-4CCB-801F-7635D1A60860}"/>
    <dgm:cxn modelId="{9FCA6914-001B-4331-B1FB-6F2D0BF12FF8}" type="presParOf" srcId="{7C116D2E-6B73-48C4-B5A3-9C243C1614B5}" destId="{62065D50-288C-4DAF-9259-BBB46DF0CD9F}" srcOrd="0" destOrd="0" presId="urn:microsoft.com/office/officeart/2018/2/layout/IconVerticalSolidList"/>
    <dgm:cxn modelId="{DA003776-CB06-4582-ABC6-FA18AEB6F211}" type="presParOf" srcId="{62065D50-288C-4DAF-9259-BBB46DF0CD9F}" destId="{F1D44238-78A3-47A1-A1A9-A3AB763ED7C8}" srcOrd="0" destOrd="0" presId="urn:microsoft.com/office/officeart/2018/2/layout/IconVerticalSolidList"/>
    <dgm:cxn modelId="{0F5C1560-B9A6-4DEE-BA94-F1D786C868B7}" type="presParOf" srcId="{62065D50-288C-4DAF-9259-BBB46DF0CD9F}" destId="{4ACF2B5A-E80A-462A-A81A-732EB3FB57F4}" srcOrd="1" destOrd="0" presId="urn:microsoft.com/office/officeart/2018/2/layout/IconVerticalSolidList"/>
    <dgm:cxn modelId="{3F2D298B-6051-4A9D-8EF1-0A1D38357FA7}" type="presParOf" srcId="{62065D50-288C-4DAF-9259-BBB46DF0CD9F}" destId="{720C9AC5-7F15-4EF2-B0BB-690E233D4A8F}" srcOrd="2" destOrd="0" presId="urn:microsoft.com/office/officeart/2018/2/layout/IconVerticalSolidList"/>
    <dgm:cxn modelId="{CF481281-E981-4041-8B20-80DC67CABE7B}" type="presParOf" srcId="{62065D50-288C-4DAF-9259-BBB46DF0CD9F}" destId="{AE91AFD5-309B-4914-A15E-73667D6BD857}" srcOrd="3" destOrd="0" presId="urn:microsoft.com/office/officeart/2018/2/layout/IconVerticalSolidList"/>
    <dgm:cxn modelId="{CAA76CBD-E747-4B34-BF80-2C2A342F9B36}" type="presParOf" srcId="{7C116D2E-6B73-48C4-B5A3-9C243C1614B5}" destId="{C444A1F8-FE5D-4169-BB09-6122870BC238}" srcOrd="1" destOrd="0" presId="urn:microsoft.com/office/officeart/2018/2/layout/IconVerticalSolidList"/>
    <dgm:cxn modelId="{991863F8-054B-4C01-A1C6-23263BF2A697}" type="presParOf" srcId="{7C116D2E-6B73-48C4-B5A3-9C243C1614B5}" destId="{36462618-B1B1-4F81-ADB0-473956B2F511}" srcOrd="2" destOrd="0" presId="urn:microsoft.com/office/officeart/2018/2/layout/IconVerticalSolidList"/>
    <dgm:cxn modelId="{8A71158F-6F42-42A3-A357-9A4D0278F05D}" type="presParOf" srcId="{36462618-B1B1-4F81-ADB0-473956B2F511}" destId="{BAAFDEFF-1424-45B7-A9DD-47CD892A7BD6}" srcOrd="0" destOrd="0" presId="urn:microsoft.com/office/officeart/2018/2/layout/IconVerticalSolidList"/>
    <dgm:cxn modelId="{67993729-2373-4AB7-A973-B7899BE222E7}" type="presParOf" srcId="{36462618-B1B1-4F81-ADB0-473956B2F511}" destId="{920E63F9-0423-4B63-8DA1-66585BD6D0C3}" srcOrd="1" destOrd="0" presId="urn:microsoft.com/office/officeart/2018/2/layout/IconVerticalSolidList"/>
    <dgm:cxn modelId="{F0A2B903-20C4-40F6-B0E7-017B40297B00}" type="presParOf" srcId="{36462618-B1B1-4F81-ADB0-473956B2F511}" destId="{FA789DEF-4039-4579-9ED2-4E79C97D1290}" srcOrd="2" destOrd="0" presId="urn:microsoft.com/office/officeart/2018/2/layout/IconVerticalSolidList"/>
    <dgm:cxn modelId="{8B6FF8AC-B723-4B0E-BC85-C67111ABD00D}" type="presParOf" srcId="{36462618-B1B1-4F81-ADB0-473956B2F511}" destId="{0E1D18A8-4699-4FAA-AEF0-5FE46A37AA7C}" srcOrd="3" destOrd="0" presId="urn:microsoft.com/office/officeart/2018/2/layout/IconVerticalSolidList"/>
    <dgm:cxn modelId="{FD0EC427-E6FA-4997-966C-A77EA22A3704}" type="presParOf" srcId="{7C116D2E-6B73-48C4-B5A3-9C243C1614B5}" destId="{BD06C2AC-7C86-4487-AEFA-F94791ACAC2F}" srcOrd="3" destOrd="0" presId="urn:microsoft.com/office/officeart/2018/2/layout/IconVerticalSolidList"/>
    <dgm:cxn modelId="{1B06B2F7-EAD7-4117-AC19-BE6604870BDC}" type="presParOf" srcId="{7C116D2E-6B73-48C4-B5A3-9C243C1614B5}" destId="{424845B2-255F-4260-8011-582E3DE5F246}" srcOrd="4" destOrd="0" presId="urn:microsoft.com/office/officeart/2018/2/layout/IconVerticalSolidList"/>
    <dgm:cxn modelId="{CCF166E6-BE4E-4078-9246-46B1E5C12D44}" type="presParOf" srcId="{424845B2-255F-4260-8011-582E3DE5F246}" destId="{1AAD2249-009B-45EB-AE40-EF3327EC192C}" srcOrd="0" destOrd="0" presId="urn:microsoft.com/office/officeart/2018/2/layout/IconVerticalSolidList"/>
    <dgm:cxn modelId="{4272DF6C-4A34-40A2-89EB-534022531509}" type="presParOf" srcId="{424845B2-255F-4260-8011-582E3DE5F246}" destId="{1CAC9DB1-B53C-4A2A-802A-36D96F5A8FE6}" srcOrd="1" destOrd="0" presId="urn:microsoft.com/office/officeart/2018/2/layout/IconVerticalSolidList"/>
    <dgm:cxn modelId="{53BD084E-19A6-4A24-BFC8-5A1DFB5F3A07}" type="presParOf" srcId="{424845B2-255F-4260-8011-582E3DE5F246}" destId="{98745129-4A69-4054-8F30-7589F2463334}" srcOrd="2" destOrd="0" presId="urn:microsoft.com/office/officeart/2018/2/layout/IconVerticalSolidList"/>
    <dgm:cxn modelId="{A9AB90CA-D5A9-49D5-BED5-EDC144C3EF02}" type="presParOf" srcId="{424845B2-255F-4260-8011-582E3DE5F246}" destId="{43B07F38-CF6F-42FA-8692-0E7757C5B8C4}" srcOrd="3" destOrd="0" presId="urn:microsoft.com/office/officeart/2018/2/layout/IconVerticalSolidList"/>
    <dgm:cxn modelId="{0E4CC220-95EC-4A52-A435-D3B55D7778B3}" type="presParOf" srcId="{7C116D2E-6B73-48C4-B5A3-9C243C1614B5}" destId="{3A7AB928-C88A-4C23-8F08-0074080CE689}" srcOrd="5" destOrd="0" presId="urn:microsoft.com/office/officeart/2018/2/layout/IconVerticalSolidList"/>
    <dgm:cxn modelId="{C84E162A-7A00-4F4E-AD21-67081A345CD1}" type="presParOf" srcId="{7C116D2E-6B73-48C4-B5A3-9C243C1614B5}" destId="{B108CB57-CBC6-49C1-AFD8-336044648E89}" srcOrd="6" destOrd="0" presId="urn:microsoft.com/office/officeart/2018/2/layout/IconVerticalSolidList"/>
    <dgm:cxn modelId="{452DBB41-431C-411D-B3BE-56801D5C4D8C}" type="presParOf" srcId="{B108CB57-CBC6-49C1-AFD8-336044648E89}" destId="{19A00738-E508-4B82-AFF4-C5F98D3CAAFB}" srcOrd="0" destOrd="0" presId="urn:microsoft.com/office/officeart/2018/2/layout/IconVerticalSolidList"/>
    <dgm:cxn modelId="{CD80EDFE-11BE-410D-8600-85358C558714}" type="presParOf" srcId="{B108CB57-CBC6-49C1-AFD8-336044648E89}" destId="{F4CACF3D-006F-4641-B231-5B412864A3DB}" srcOrd="1" destOrd="0" presId="urn:microsoft.com/office/officeart/2018/2/layout/IconVerticalSolidList"/>
    <dgm:cxn modelId="{6D0A1032-C02B-4A5F-974F-9EAB710CC684}" type="presParOf" srcId="{B108CB57-CBC6-49C1-AFD8-336044648E89}" destId="{84DF6792-DD1F-4C51-ADB5-36DC5C6544BA}" srcOrd="2" destOrd="0" presId="urn:microsoft.com/office/officeart/2018/2/layout/IconVerticalSolidList"/>
    <dgm:cxn modelId="{37616FAD-4134-4731-B79B-5F4A4DF3B76D}" type="presParOf" srcId="{B108CB57-CBC6-49C1-AFD8-336044648E89}" destId="{C7D869C3-9B2E-4676-868A-B2A34C209146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A36D103C-8D76-45D1-B5A7-290B5F13D628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C415E1E8-7723-41E5-9A77-95A38F6844F6}">
      <dgm:prSet/>
      <dgm:spPr/>
      <dgm:t>
        <a:bodyPr/>
        <a:lstStyle/>
        <a:p>
          <a:r>
            <a:rPr lang="en-US" dirty="0"/>
            <a:t>Can you have different, unrelated gateways targeting different CUI deployed on different cloud vendors?</a:t>
          </a:r>
        </a:p>
      </dgm:t>
    </dgm:pt>
    <dgm:pt modelId="{1C0A258E-C67C-463A-8A46-6AFA4075EAF6}" type="parTrans" cxnId="{A3218103-193E-4159-8F37-1A77771DC682}">
      <dgm:prSet/>
      <dgm:spPr/>
      <dgm:t>
        <a:bodyPr/>
        <a:lstStyle/>
        <a:p>
          <a:endParaRPr lang="en-US"/>
        </a:p>
      </dgm:t>
    </dgm:pt>
    <dgm:pt modelId="{EEDC3169-BB04-4C77-B0B6-3EF8E4A15C22}" type="sibTrans" cxnId="{A3218103-193E-4159-8F37-1A77771DC682}">
      <dgm:prSet/>
      <dgm:spPr/>
      <dgm:t>
        <a:bodyPr/>
        <a:lstStyle/>
        <a:p>
          <a:endParaRPr lang="en-US"/>
        </a:p>
      </dgm:t>
    </dgm:pt>
    <dgm:pt modelId="{991E09A9-A861-481C-81D5-F089B71EE47B}">
      <dgm:prSet/>
      <dgm:spPr/>
      <dgm:t>
        <a:bodyPr/>
        <a:lstStyle/>
        <a:p>
          <a:r>
            <a:rPr lang="en-US" dirty="0"/>
            <a:t>A key architectural difficulty is establishing a secure network around two separate systems</a:t>
          </a:r>
        </a:p>
      </dgm:t>
    </dgm:pt>
    <dgm:pt modelId="{8D6E10C0-5B58-468F-AA2C-E0FCC2D7172D}" type="parTrans" cxnId="{FE9D0057-F498-494B-BE00-C6D20EDF679C}">
      <dgm:prSet/>
      <dgm:spPr/>
      <dgm:t>
        <a:bodyPr/>
        <a:lstStyle/>
        <a:p>
          <a:endParaRPr lang="en-US"/>
        </a:p>
      </dgm:t>
    </dgm:pt>
    <dgm:pt modelId="{028B6E0B-6D58-4B15-BFCB-79AEEA90DA13}" type="sibTrans" cxnId="{FE9D0057-F498-494B-BE00-C6D20EDF679C}">
      <dgm:prSet/>
      <dgm:spPr/>
      <dgm:t>
        <a:bodyPr/>
        <a:lstStyle/>
        <a:p>
          <a:endParaRPr lang="en-US"/>
        </a:p>
      </dgm:t>
    </dgm:pt>
    <dgm:pt modelId="{0A688CBD-A28F-0C49-8858-AAE871B0A441}" type="pres">
      <dgm:prSet presAssocID="{A36D103C-8D76-45D1-B5A7-290B5F13D628}" presName="linear" presStyleCnt="0">
        <dgm:presLayoutVars>
          <dgm:animLvl val="lvl"/>
          <dgm:resizeHandles val="exact"/>
        </dgm:presLayoutVars>
      </dgm:prSet>
      <dgm:spPr/>
    </dgm:pt>
    <dgm:pt modelId="{99EB53B2-0A52-F146-872B-82A0021DCFA5}" type="pres">
      <dgm:prSet presAssocID="{C415E1E8-7723-41E5-9A77-95A38F6844F6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B6D0F459-867B-A14C-8D9E-EA2AC7760698}" type="pres">
      <dgm:prSet presAssocID="{EEDC3169-BB04-4C77-B0B6-3EF8E4A15C22}" presName="spacer" presStyleCnt="0"/>
      <dgm:spPr/>
    </dgm:pt>
    <dgm:pt modelId="{66D4CF1A-6863-7B4F-9ADC-5FEF097699D3}" type="pres">
      <dgm:prSet presAssocID="{991E09A9-A861-481C-81D5-F089B71EE47B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A3218103-193E-4159-8F37-1A77771DC682}" srcId="{A36D103C-8D76-45D1-B5A7-290B5F13D628}" destId="{C415E1E8-7723-41E5-9A77-95A38F6844F6}" srcOrd="0" destOrd="0" parTransId="{1C0A258E-C67C-463A-8A46-6AFA4075EAF6}" sibTransId="{EEDC3169-BB04-4C77-B0B6-3EF8E4A15C22}"/>
    <dgm:cxn modelId="{8366F145-2DEB-1143-9534-2A6F6B8936CC}" type="presOf" srcId="{991E09A9-A861-481C-81D5-F089B71EE47B}" destId="{66D4CF1A-6863-7B4F-9ADC-5FEF097699D3}" srcOrd="0" destOrd="0" presId="urn:microsoft.com/office/officeart/2005/8/layout/vList2"/>
    <dgm:cxn modelId="{FE9D0057-F498-494B-BE00-C6D20EDF679C}" srcId="{A36D103C-8D76-45D1-B5A7-290B5F13D628}" destId="{991E09A9-A861-481C-81D5-F089B71EE47B}" srcOrd="1" destOrd="0" parTransId="{8D6E10C0-5B58-468F-AA2C-E0FCC2D7172D}" sibTransId="{028B6E0B-6D58-4B15-BFCB-79AEEA90DA13}"/>
    <dgm:cxn modelId="{79555B57-CB8E-8C46-B9D8-0DE5997F39F5}" type="presOf" srcId="{C415E1E8-7723-41E5-9A77-95A38F6844F6}" destId="{99EB53B2-0A52-F146-872B-82A0021DCFA5}" srcOrd="0" destOrd="0" presId="urn:microsoft.com/office/officeart/2005/8/layout/vList2"/>
    <dgm:cxn modelId="{A5994C78-42C0-CB48-AEF4-B90CE10D2076}" type="presOf" srcId="{A36D103C-8D76-45D1-B5A7-290B5F13D628}" destId="{0A688CBD-A28F-0C49-8858-AAE871B0A441}" srcOrd="0" destOrd="0" presId="urn:microsoft.com/office/officeart/2005/8/layout/vList2"/>
    <dgm:cxn modelId="{CAEB5D10-E935-8B41-AC0A-324571C928B9}" type="presParOf" srcId="{0A688CBD-A28F-0C49-8858-AAE871B0A441}" destId="{99EB53B2-0A52-F146-872B-82A0021DCFA5}" srcOrd="0" destOrd="0" presId="urn:microsoft.com/office/officeart/2005/8/layout/vList2"/>
    <dgm:cxn modelId="{7151F9C7-E09F-3947-840F-E566B8350235}" type="presParOf" srcId="{0A688CBD-A28F-0C49-8858-AAE871B0A441}" destId="{B6D0F459-867B-A14C-8D9E-EA2AC7760698}" srcOrd="1" destOrd="0" presId="urn:microsoft.com/office/officeart/2005/8/layout/vList2"/>
    <dgm:cxn modelId="{E5472515-51EC-E04C-8F1C-34847E7BDA55}" type="presParOf" srcId="{0A688CBD-A28F-0C49-8858-AAE871B0A441}" destId="{66D4CF1A-6863-7B4F-9ADC-5FEF097699D3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C3705E4E-44CE-439A-92B3-3DA6AA628CB8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5" csCatId="colorful" phldr="1"/>
      <dgm:spPr/>
      <dgm:t>
        <a:bodyPr/>
        <a:lstStyle/>
        <a:p>
          <a:endParaRPr lang="en-US"/>
        </a:p>
      </dgm:t>
    </dgm:pt>
    <dgm:pt modelId="{6759851A-2598-474F-A7FF-EE4A43ACEA1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Why not just have one gateway instance for one instance of CUI?</a:t>
          </a:r>
        </a:p>
      </dgm:t>
    </dgm:pt>
    <dgm:pt modelId="{75353454-9DA3-4AEB-8D3F-B3E7A2C18C27}" type="parTrans" cxnId="{5ACDA62E-7C0E-4C38-B64F-5594BED26B3C}">
      <dgm:prSet/>
      <dgm:spPr/>
      <dgm:t>
        <a:bodyPr/>
        <a:lstStyle/>
        <a:p>
          <a:endParaRPr lang="en-US"/>
        </a:p>
      </dgm:t>
    </dgm:pt>
    <dgm:pt modelId="{3E221CDC-0FC0-47CC-B383-5F60C9C5DAF1}" type="sibTrans" cxnId="{5ACDA62E-7C0E-4C38-B64F-5594BED26B3C}">
      <dgm:prSet/>
      <dgm:spPr/>
      <dgm:t>
        <a:bodyPr/>
        <a:lstStyle/>
        <a:p>
          <a:endParaRPr lang="en-US"/>
        </a:p>
      </dgm:t>
    </dgm:pt>
    <dgm:pt modelId="{4660A564-9F84-480A-87C4-940FE7589DA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Co-locate the gateway with the CUI on NIST 800-171 compliant cloud infrastructure</a:t>
          </a:r>
        </a:p>
      </dgm:t>
    </dgm:pt>
    <dgm:pt modelId="{604A1653-8FBF-4A0D-8731-69B8497FDB1A}" type="parTrans" cxnId="{56378353-2FBA-41E9-A191-BC338D31E3B2}">
      <dgm:prSet/>
      <dgm:spPr/>
      <dgm:t>
        <a:bodyPr/>
        <a:lstStyle/>
        <a:p>
          <a:endParaRPr lang="en-US"/>
        </a:p>
      </dgm:t>
    </dgm:pt>
    <dgm:pt modelId="{A4840E41-557E-4A40-8F68-129BCAE1F8BD}" type="sibTrans" cxnId="{56378353-2FBA-41E9-A191-BC338D31E3B2}">
      <dgm:prSet/>
      <dgm:spPr/>
      <dgm:t>
        <a:bodyPr/>
        <a:lstStyle/>
        <a:p>
          <a:endParaRPr lang="en-US"/>
        </a:p>
      </dgm:t>
    </dgm:pt>
    <dgm:pt modelId="{C9FB6638-DD0E-4207-8C03-E8B501C63695}" type="pres">
      <dgm:prSet presAssocID="{C3705E4E-44CE-439A-92B3-3DA6AA628CB8}" presName="root" presStyleCnt="0">
        <dgm:presLayoutVars>
          <dgm:dir/>
          <dgm:resizeHandles val="exact"/>
        </dgm:presLayoutVars>
      </dgm:prSet>
      <dgm:spPr/>
    </dgm:pt>
    <dgm:pt modelId="{2C3E3134-DECB-4BB9-9EB5-ACA07B1F0EC1}" type="pres">
      <dgm:prSet presAssocID="{6759851A-2598-474F-A7FF-EE4A43ACEA15}" presName="compNode" presStyleCnt="0"/>
      <dgm:spPr/>
    </dgm:pt>
    <dgm:pt modelId="{4F65580C-F1E6-4CA2-9A13-A5E948326698}" type="pres">
      <dgm:prSet presAssocID="{6759851A-2598-474F-A7FF-EE4A43ACEA15}" presName="bgRect" presStyleLbl="bgShp" presStyleIdx="0" presStyleCnt="2"/>
      <dgm:spPr/>
    </dgm:pt>
    <dgm:pt modelId="{56203D78-D452-4815-8CBB-2617B6FE426D}" type="pres">
      <dgm:prSet presAssocID="{6759851A-2598-474F-A7FF-EE4A43ACEA15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aptop"/>
        </a:ext>
      </dgm:extLst>
    </dgm:pt>
    <dgm:pt modelId="{5D64D72C-F55A-4081-8501-F840617DDEEB}" type="pres">
      <dgm:prSet presAssocID="{6759851A-2598-474F-A7FF-EE4A43ACEA15}" presName="spaceRect" presStyleCnt="0"/>
      <dgm:spPr/>
    </dgm:pt>
    <dgm:pt modelId="{4AA9A5E1-75BF-4AC2-B744-FF1EFA45F475}" type="pres">
      <dgm:prSet presAssocID="{6759851A-2598-474F-A7FF-EE4A43ACEA15}" presName="parTx" presStyleLbl="revTx" presStyleIdx="0" presStyleCnt="2">
        <dgm:presLayoutVars>
          <dgm:chMax val="0"/>
          <dgm:chPref val="0"/>
        </dgm:presLayoutVars>
      </dgm:prSet>
      <dgm:spPr/>
    </dgm:pt>
    <dgm:pt modelId="{87FC4B24-6CB5-423C-AFBC-F5CBD67AD96E}" type="pres">
      <dgm:prSet presAssocID="{3E221CDC-0FC0-47CC-B383-5F60C9C5DAF1}" presName="sibTrans" presStyleCnt="0"/>
      <dgm:spPr/>
    </dgm:pt>
    <dgm:pt modelId="{70FD09A2-C069-4972-A08B-C267A0F89B09}" type="pres">
      <dgm:prSet presAssocID="{4660A564-9F84-480A-87C4-940FE7589DA5}" presName="compNode" presStyleCnt="0"/>
      <dgm:spPr/>
    </dgm:pt>
    <dgm:pt modelId="{50F9D61D-B7AC-4EFB-8276-78803DC171EC}" type="pres">
      <dgm:prSet presAssocID="{4660A564-9F84-480A-87C4-940FE7589DA5}" presName="bgRect" presStyleLbl="bgShp" presStyleIdx="1" presStyleCnt="2"/>
      <dgm:spPr/>
    </dgm:pt>
    <dgm:pt modelId="{9D5A2C07-BEDF-4C91-823B-C6C3D4CF6A51}" type="pres">
      <dgm:prSet presAssocID="{4660A564-9F84-480A-87C4-940FE7589DA5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oud"/>
        </a:ext>
      </dgm:extLst>
    </dgm:pt>
    <dgm:pt modelId="{80BA050E-B04B-4B85-BC6A-B8433C78243E}" type="pres">
      <dgm:prSet presAssocID="{4660A564-9F84-480A-87C4-940FE7589DA5}" presName="spaceRect" presStyleCnt="0"/>
      <dgm:spPr/>
    </dgm:pt>
    <dgm:pt modelId="{D613A8F6-C073-4C21-BA9D-C40C529FB1B1}" type="pres">
      <dgm:prSet presAssocID="{4660A564-9F84-480A-87C4-940FE7589DA5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C428A524-238D-0742-8104-59C53DCF22FC}" type="presOf" srcId="{4660A564-9F84-480A-87C4-940FE7589DA5}" destId="{D613A8F6-C073-4C21-BA9D-C40C529FB1B1}" srcOrd="0" destOrd="0" presId="urn:microsoft.com/office/officeart/2018/2/layout/IconVerticalSolidList"/>
    <dgm:cxn modelId="{5ACDA62E-7C0E-4C38-B64F-5594BED26B3C}" srcId="{C3705E4E-44CE-439A-92B3-3DA6AA628CB8}" destId="{6759851A-2598-474F-A7FF-EE4A43ACEA15}" srcOrd="0" destOrd="0" parTransId="{75353454-9DA3-4AEB-8D3F-B3E7A2C18C27}" sibTransId="{3E221CDC-0FC0-47CC-B383-5F60C9C5DAF1}"/>
    <dgm:cxn modelId="{36130738-2E96-2F45-8EDC-D6F95B386D1E}" type="presOf" srcId="{C3705E4E-44CE-439A-92B3-3DA6AA628CB8}" destId="{C9FB6638-DD0E-4207-8C03-E8B501C63695}" srcOrd="0" destOrd="0" presId="urn:microsoft.com/office/officeart/2018/2/layout/IconVerticalSolidList"/>
    <dgm:cxn modelId="{56378353-2FBA-41E9-A191-BC338D31E3B2}" srcId="{C3705E4E-44CE-439A-92B3-3DA6AA628CB8}" destId="{4660A564-9F84-480A-87C4-940FE7589DA5}" srcOrd="1" destOrd="0" parTransId="{604A1653-8FBF-4A0D-8731-69B8497FDB1A}" sibTransId="{A4840E41-557E-4A40-8F68-129BCAE1F8BD}"/>
    <dgm:cxn modelId="{9A91B1DC-C571-BE44-B786-BCFE2F5AC33F}" type="presOf" srcId="{6759851A-2598-474F-A7FF-EE4A43ACEA15}" destId="{4AA9A5E1-75BF-4AC2-B744-FF1EFA45F475}" srcOrd="0" destOrd="0" presId="urn:microsoft.com/office/officeart/2018/2/layout/IconVerticalSolidList"/>
    <dgm:cxn modelId="{BBFBF5B7-8514-D142-A3AC-EFDBE353C66F}" type="presParOf" srcId="{C9FB6638-DD0E-4207-8C03-E8B501C63695}" destId="{2C3E3134-DECB-4BB9-9EB5-ACA07B1F0EC1}" srcOrd="0" destOrd="0" presId="urn:microsoft.com/office/officeart/2018/2/layout/IconVerticalSolidList"/>
    <dgm:cxn modelId="{7985A8D1-2C48-7141-9EA3-6CBC92CD3E44}" type="presParOf" srcId="{2C3E3134-DECB-4BB9-9EB5-ACA07B1F0EC1}" destId="{4F65580C-F1E6-4CA2-9A13-A5E948326698}" srcOrd="0" destOrd="0" presId="urn:microsoft.com/office/officeart/2018/2/layout/IconVerticalSolidList"/>
    <dgm:cxn modelId="{7D50039B-017B-FC48-8E6D-412779F9EF1F}" type="presParOf" srcId="{2C3E3134-DECB-4BB9-9EB5-ACA07B1F0EC1}" destId="{56203D78-D452-4815-8CBB-2617B6FE426D}" srcOrd="1" destOrd="0" presId="urn:microsoft.com/office/officeart/2018/2/layout/IconVerticalSolidList"/>
    <dgm:cxn modelId="{F5FE0FBB-ADE7-4F49-96CC-F81A3D099EF2}" type="presParOf" srcId="{2C3E3134-DECB-4BB9-9EB5-ACA07B1F0EC1}" destId="{5D64D72C-F55A-4081-8501-F840617DDEEB}" srcOrd="2" destOrd="0" presId="urn:microsoft.com/office/officeart/2018/2/layout/IconVerticalSolidList"/>
    <dgm:cxn modelId="{217D2165-B73D-0F42-9110-B4CD9B58B362}" type="presParOf" srcId="{2C3E3134-DECB-4BB9-9EB5-ACA07B1F0EC1}" destId="{4AA9A5E1-75BF-4AC2-B744-FF1EFA45F475}" srcOrd="3" destOrd="0" presId="urn:microsoft.com/office/officeart/2018/2/layout/IconVerticalSolidList"/>
    <dgm:cxn modelId="{B001DD4F-E530-B540-9AAC-BE23E3F0202C}" type="presParOf" srcId="{C9FB6638-DD0E-4207-8C03-E8B501C63695}" destId="{87FC4B24-6CB5-423C-AFBC-F5CBD67AD96E}" srcOrd="1" destOrd="0" presId="urn:microsoft.com/office/officeart/2018/2/layout/IconVerticalSolidList"/>
    <dgm:cxn modelId="{EAC8D351-BB13-3B4A-BDA5-C55F1199AFFC}" type="presParOf" srcId="{C9FB6638-DD0E-4207-8C03-E8B501C63695}" destId="{70FD09A2-C069-4972-A08B-C267A0F89B09}" srcOrd="2" destOrd="0" presId="urn:microsoft.com/office/officeart/2018/2/layout/IconVerticalSolidList"/>
    <dgm:cxn modelId="{5B75E188-FBB3-3C4E-B72B-190A5167AA2D}" type="presParOf" srcId="{70FD09A2-C069-4972-A08B-C267A0F89B09}" destId="{50F9D61D-B7AC-4EFB-8276-78803DC171EC}" srcOrd="0" destOrd="0" presId="urn:microsoft.com/office/officeart/2018/2/layout/IconVerticalSolidList"/>
    <dgm:cxn modelId="{19E41B48-E51D-4A48-A4BB-544FD27B94F2}" type="presParOf" srcId="{70FD09A2-C069-4972-A08B-C267A0F89B09}" destId="{9D5A2C07-BEDF-4C91-823B-C6C3D4CF6A51}" srcOrd="1" destOrd="0" presId="urn:microsoft.com/office/officeart/2018/2/layout/IconVerticalSolidList"/>
    <dgm:cxn modelId="{4D6F4A52-CA04-5B47-A4F7-ADD81CC3BB1C}" type="presParOf" srcId="{70FD09A2-C069-4972-A08B-C267A0F89B09}" destId="{80BA050E-B04B-4B85-BC6A-B8433C78243E}" srcOrd="2" destOrd="0" presId="urn:microsoft.com/office/officeart/2018/2/layout/IconVerticalSolidList"/>
    <dgm:cxn modelId="{F798B576-A6C9-6944-8290-978AD2DB8455}" type="presParOf" srcId="{70FD09A2-C069-4972-A08B-C267A0F89B09}" destId="{D613A8F6-C073-4C21-BA9D-C40C529FB1B1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3F547F77-7A96-4A83-81CF-6B287B7E026E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D2200592-E5D1-4595-ADDC-7DB4406AA8A5}">
      <dgm:prSet custT="1"/>
      <dgm:spPr/>
      <dgm:t>
        <a:bodyPr/>
        <a:lstStyle/>
        <a:p>
          <a:r>
            <a:rPr lang="en-US" sz="2400" dirty="0"/>
            <a:t>You can do this once</a:t>
          </a:r>
        </a:p>
      </dgm:t>
    </dgm:pt>
    <dgm:pt modelId="{7E2F6A2A-D094-47AD-9E57-C3DCF64BC2D8}" type="parTrans" cxnId="{D46887B6-5CD4-4319-9EB3-ABA8B06E3106}">
      <dgm:prSet/>
      <dgm:spPr/>
      <dgm:t>
        <a:bodyPr/>
        <a:lstStyle/>
        <a:p>
          <a:endParaRPr lang="en-US"/>
        </a:p>
      </dgm:t>
    </dgm:pt>
    <dgm:pt modelId="{8BA90FA6-4EF7-448E-A9ED-99C8D378A91D}" type="sibTrans" cxnId="{D46887B6-5CD4-4319-9EB3-ABA8B06E3106}">
      <dgm:prSet/>
      <dgm:spPr/>
      <dgm:t>
        <a:bodyPr/>
        <a:lstStyle/>
        <a:p>
          <a:endParaRPr lang="en-US"/>
        </a:p>
      </dgm:t>
    </dgm:pt>
    <dgm:pt modelId="{B8B7DD16-E8C1-4461-BF4D-3714687782AB}">
      <dgm:prSet custT="1"/>
      <dgm:spPr/>
      <dgm:t>
        <a:bodyPr/>
        <a:lstStyle/>
        <a:p>
          <a:r>
            <a:rPr lang="en-US" sz="2400" dirty="0"/>
            <a:t>But can you do it N times?</a:t>
          </a:r>
        </a:p>
      </dgm:t>
    </dgm:pt>
    <dgm:pt modelId="{6D627EC2-A06B-40FF-A463-47F65DC7C121}" type="parTrans" cxnId="{419E271F-3A8B-4A57-859D-00758D5F2FF6}">
      <dgm:prSet/>
      <dgm:spPr/>
      <dgm:t>
        <a:bodyPr/>
        <a:lstStyle/>
        <a:p>
          <a:endParaRPr lang="en-US"/>
        </a:p>
      </dgm:t>
    </dgm:pt>
    <dgm:pt modelId="{8A463B9F-3AFE-4FA5-A39D-175DE9DD6E27}" type="sibTrans" cxnId="{419E271F-3A8B-4A57-859D-00758D5F2FF6}">
      <dgm:prSet/>
      <dgm:spPr/>
      <dgm:t>
        <a:bodyPr/>
        <a:lstStyle/>
        <a:p>
          <a:endParaRPr lang="en-US"/>
        </a:p>
      </dgm:t>
    </dgm:pt>
    <dgm:pt modelId="{9DC63C4E-82C0-45D6-BD44-1E43CFD1625E}">
      <dgm:prSet custT="1"/>
      <dgm:spPr/>
      <dgm:t>
        <a:bodyPr/>
        <a:lstStyle/>
        <a:p>
          <a:r>
            <a:rPr lang="en-US" sz="2400" dirty="0"/>
            <a:t>And make each time less expensive then the time before? And the cost savings are accelerating? </a:t>
          </a:r>
        </a:p>
      </dgm:t>
    </dgm:pt>
    <dgm:pt modelId="{0944BC71-0D84-48CE-A3EE-73D399C57A34}" type="parTrans" cxnId="{9250FE2E-181A-4AD0-A4D9-3741DAAE57C6}">
      <dgm:prSet/>
      <dgm:spPr/>
      <dgm:t>
        <a:bodyPr/>
        <a:lstStyle/>
        <a:p>
          <a:endParaRPr lang="en-US"/>
        </a:p>
      </dgm:t>
    </dgm:pt>
    <dgm:pt modelId="{0EF55B78-DE6C-46F1-94C0-874F22E71577}" type="sibTrans" cxnId="{9250FE2E-181A-4AD0-A4D9-3741DAAE57C6}">
      <dgm:prSet/>
      <dgm:spPr/>
      <dgm:t>
        <a:bodyPr/>
        <a:lstStyle/>
        <a:p>
          <a:endParaRPr lang="en-US"/>
        </a:p>
      </dgm:t>
    </dgm:pt>
    <dgm:pt modelId="{FD8DE2CE-DB64-4675-BF07-F33EE7BF9791}">
      <dgm:prSet custT="1"/>
      <dgm:spPr/>
      <dgm:t>
        <a:bodyPr/>
        <a:lstStyle/>
        <a:p>
          <a:r>
            <a:rPr lang="en-US" sz="2400" dirty="0"/>
            <a:t>Engineer your platform’s continuous integration and deployment systems to make this </a:t>
          </a:r>
          <a:r>
            <a:rPr lang="en-US" sz="2400" dirty="0" err="1"/>
            <a:t>scalabe</a:t>
          </a:r>
          <a:r>
            <a:rPr lang="en-US" sz="2400" dirty="0"/>
            <a:t> with a small operations team</a:t>
          </a:r>
        </a:p>
      </dgm:t>
    </dgm:pt>
    <dgm:pt modelId="{9896046E-BFEA-4984-8827-D990D69E3196}" type="parTrans" cxnId="{C5C86287-CD61-46B1-9573-05B1E83DC73B}">
      <dgm:prSet/>
      <dgm:spPr/>
      <dgm:t>
        <a:bodyPr/>
        <a:lstStyle/>
        <a:p>
          <a:endParaRPr lang="en-US"/>
        </a:p>
      </dgm:t>
    </dgm:pt>
    <dgm:pt modelId="{95908010-D304-4A58-86CC-7F6B64B26AD5}" type="sibTrans" cxnId="{C5C86287-CD61-46B1-9573-05B1E83DC73B}">
      <dgm:prSet/>
      <dgm:spPr/>
      <dgm:t>
        <a:bodyPr/>
        <a:lstStyle/>
        <a:p>
          <a:endParaRPr lang="en-US"/>
        </a:p>
      </dgm:t>
    </dgm:pt>
    <dgm:pt modelId="{D74D5F36-127E-4790-80EE-00AE97F788DE}" type="pres">
      <dgm:prSet presAssocID="{3F547F77-7A96-4A83-81CF-6B287B7E026E}" presName="root" presStyleCnt="0">
        <dgm:presLayoutVars>
          <dgm:dir/>
          <dgm:resizeHandles val="exact"/>
        </dgm:presLayoutVars>
      </dgm:prSet>
      <dgm:spPr/>
    </dgm:pt>
    <dgm:pt modelId="{448B1EDD-A60F-4F2E-9FA0-57A2189AF094}" type="pres">
      <dgm:prSet presAssocID="{D2200592-E5D1-4595-ADDC-7DB4406AA8A5}" presName="compNode" presStyleCnt="0"/>
      <dgm:spPr/>
    </dgm:pt>
    <dgm:pt modelId="{D6C54CFE-C157-46F1-A2EE-0B05FA6FA98B}" type="pres">
      <dgm:prSet presAssocID="{D2200592-E5D1-4595-ADDC-7DB4406AA8A5}" presName="bgRect" presStyleLbl="bgShp" presStyleIdx="0" presStyleCnt="4"/>
      <dgm:spPr/>
    </dgm:pt>
    <dgm:pt modelId="{1C51E3DB-84D3-4D98-8DFC-56F5DD083776}" type="pres">
      <dgm:prSet presAssocID="{D2200592-E5D1-4595-ADDC-7DB4406AA8A5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50D6F891-EF45-43F3-ADB1-36396855FDDA}" type="pres">
      <dgm:prSet presAssocID="{D2200592-E5D1-4595-ADDC-7DB4406AA8A5}" presName="spaceRect" presStyleCnt="0"/>
      <dgm:spPr/>
    </dgm:pt>
    <dgm:pt modelId="{7839A282-ED04-4468-8E42-C7E97E73F7E5}" type="pres">
      <dgm:prSet presAssocID="{D2200592-E5D1-4595-ADDC-7DB4406AA8A5}" presName="parTx" presStyleLbl="revTx" presStyleIdx="0" presStyleCnt="4">
        <dgm:presLayoutVars>
          <dgm:chMax val="0"/>
          <dgm:chPref val="0"/>
        </dgm:presLayoutVars>
      </dgm:prSet>
      <dgm:spPr/>
    </dgm:pt>
    <dgm:pt modelId="{A63410DC-5FEB-46F0-B15C-B48AC2B09D50}" type="pres">
      <dgm:prSet presAssocID="{8BA90FA6-4EF7-448E-A9ED-99C8D378A91D}" presName="sibTrans" presStyleCnt="0"/>
      <dgm:spPr/>
    </dgm:pt>
    <dgm:pt modelId="{39A45189-688A-4BA2-907C-3CC63C0AB005}" type="pres">
      <dgm:prSet presAssocID="{B8B7DD16-E8C1-4461-BF4D-3714687782AB}" presName="compNode" presStyleCnt="0"/>
      <dgm:spPr/>
    </dgm:pt>
    <dgm:pt modelId="{AE28F424-1C2F-43B2-8701-7C2C75084265}" type="pres">
      <dgm:prSet presAssocID="{B8B7DD16-E8C1-4461-BF4D-3714687782AB}" presName="bgRect" presStyleLbl="bgShp" presStyleIdx="1" presStyleCnt="4"/>
      <dgm:spPr/>
    </dgm:pt>
    <dgm:pt modelId="{3B6F4068-292B-4695-807B-44616914E15D}" type="pres">
      <dgm:prSet presAssocID="{B8B7DD16-E8C1-4461-BF4D-3714687782AB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7292FAE6-3791-4090-A190-D2B99B2888FF}" type="pres">
      <dgm:prSet presAssocID="{B8B7DD16-E8C1-4461-BF4D-3714687782AB}" presName="spaceRect" presStyleCnt="0"/>
      <dgm:spPr/>
    </dgm:pt>
    <dgm:pt modelId="{2AF80435-29DD-478E-AE3F-D0C55C873CCB}" type="pres">
      <dgm:prSet presAssocID="{B8B7DD16-E8C1-4461-BF4D-3714687782AB}" presName="parTx" presStyleLbl="revTx" presStyleIdx="1" presStyleCnt="4">
        <dgm:presLayoutVars>
          <dgm:chMax val="0"/>
          <dgm:chPref val="0"/>
        </dgm:presLayoutVars>
      </dgm:prSet>
      <dgm:spPr/>
    </dgm:pt>
    <dgm:pt modelId="{0911666B-4E22-438B-A901-9DA0162C250F}" type="pres">
      <dgm:prSet presAssocID="{8A463B9F-3AFE-4FA5-A39D-175DE9DD6E27}" presName="sibTrans" presStyleCnt="0"/>
      <dgm:spPr/>
    </dgm:pt>
    <dgm:pt modelId="{C086657A-8FE9-4F5D-A6C7-EFCDE831AEE2}" type="pres">
      <dgm:prSet presAssocID="{9DC63C4E-82C0-45D6-BD44-1E43CFD1625E}" presName="compNode" presStyleCnt="0"/>
      <dgm:spPr/>
    </dgm:pt>
    <dgm:pt modelId="{FB1CE83A-8B70-414C-BC34-391C234B09B8}" type="pres">
      <dgm:prSet presAssocID="{9DC63C4E-82C0-45D6-BD44-1E43CFD1625E}" presName="bgRect" presStyleLbl="bgShp" presStyleIdx="2" presStyleCnt="4"/>
      <dgm:spPr/>
    </dgm:pt>
    <dgm:pt modelId="{748345E2-63C1-4E07-BA76-FFCC088A0663}" type="pres">
      <dgm:prSet presAssocID="{9DC63C4E-82C0-45D6-BD44-1E43CFD1625E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iggy Bank"/>
        </a:ext>
      </dgm:extLst>
    </dgm:pt>
    <dgm:pt modelId="{026D782B-DDF5-4D8A-8C5C-383B93B1A02E}" type="pres">
      <dgm:prSet presAssocID="{9DC63C4E-82C0-45D6-BD44-1E43CFD1625E}" presName="spaceRect" presStyleCnt="0"/>
      <dgm:spPr/>
    </dgm:pt>
    <dgm:pt modelId="{71F11EA8-CCDA-491E-8123-9820AD6246E4}" type="pres">
      <dgm:prSet presAssocID="{9DC63C4E-82C0-45D6-BD44-1E43CFD1625E}" presName="parTx" presStyleLbl="revTx" presStyleIdx="2" presStyleCnt="4">
        <dgm:presLayoutVars>
          <dgm:chMax val="0"/>
          <dgm:chPref val="0"/>
        </dgm:presLayoutVars>
      </dgm:prSet>
      <dgm:spPr/>
    </dgm:pt>
    <dgm:pt modelId="{778756C8-ACBA-4960-B544-39C576FB47AD}" type="pres">
      <dgm:prSet presAssocID="{0EF55B78-DE6C-46F1-94C0-874F22E71577}" presName="sibTrans" presStyleCnt="0"/>
      <dgm:spPr/>
    </dgm:pt>
    <dgm:pt modelId="{B9F7FB0F-6EA7-454C-8442-E14A99444C28}" type="pres">
      <dgm:prSet presAssocID="{FD8DE2CE-DB64-4675-BF07-F33EE7BF9791}" presName="compNode" presStyleCnt="0"/>
      <dgm:spPr/>
    </dgm:pt>
    <dgm:pt modelId="{EF931B0D-0970-489D-80C2-A4805B3214BD}" type="pres">
      <dgm:prSet presAssocID="{FD8DE2CE-DB64-4675-BF07-F33EE7BF9791}" presName="bgRect" presStyleLbl="bgShp" presStyleIdx="3" presStyleCnt="4"/>
      <dgm:spPr/>
    </dgm:pt>
    <dgm:pt modelId="{7577FE37-4094-4598-93F0-565DD60D2079}" type="pres">
      <dgm:prSet presAssocID="{FD8DE2CE-DB64-4675-BF07-F33EE7BF9791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DF603793-C2D2-46E5-89C4-5DD7E47BB92C}" type="pres">
      <dgm:prSet presAssocID="{FD8DE2CE-DB64-4675-BF07-F33EE7BF9791}" presName="spaceRect" presStyleCnt="0"/>
      <dgm:spPr/>
    </dgm:pt>
    <dgm:pt modelId="{03DC9547-E82F-4F23-9F7C-DD98DDE23DF3}" type="pres">
      <dgm:prSet presAssocID="{FD8DE2CE-DB64-4675-BF07-F33EE7BF9791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419E271F-3A8B-4A57-859D-00758D5F2FF6}" srcId="{3F547F77-7A96-4A83-81CF-6B287B7E026E}" destId="{B8B7DD16-E8C1-4461-BF4D-3714687782AB}" srcOrd="1" destOrd="0" parTransId="{6D627EC2-A06B-40FF-A463-47F65DC7C121}" sibTransId="{8A463B9F-3AFE-4FA5-A39D-175DE9DD6E27}"/>
    <dgm:cxn modelId="{9250FE2E-181A-4AD0-A4D9-3741DAAE57C6}" srcId="{3F547F77-7A96-4A83-81CF-6B287B7E026E}" destId="{9DC63C4E-82C0-45D6-BD44-1E43CFD1625E}" srcOrd="2" destOrd="0" parTransId="{0944BC71-0D84-48CE-A3EE-73D399C57A34}" sibTransId="{0EF55B78-DE6C-46F1-94C0-874F22E71577}"/>
    <dgm:cxn modelId="{88F1D83A-2D42-4DD0-8415-938ACDECB343}" type="presOf" srcId="{D2200592-E5D1-4595-ADDC-7DB4406AA8A5}" destId="{7839A282-ED04-4468-8E42-C7E97E73F7E5}" srcOrd="0" destOrd="0" presId="urn:microsoft.com/office/officeart/2018/2/layout/IconVerticalSolidList"/>
    <dgm:cxn modelId="{DD608986-4B71-4508-A30E-58EFBD16953A}" type="presOf" srcId="{3F547F77-7A96-4A83-81CF-6B287B7E026E}" destId="{D74D5F36-127E-4790-80EE-00AE97F788DE}" srcOrd="0" destOrd="0" presId="urn:microsoft.com/office/officeart/2018/2/layout/IconVerticalSolidList"/>
    <dgm:cxn modelId="{C5C86287-CD61-46B1-9573-05B1E83DC73B}" srcId="{3F547F77-7A96-4A83-81CF-6B287B7E026E}" destId="{FD8DE2CE-DB64-4675-BF07-F33EE7BF9791}" srcOrd="3" destOrd="0" parTransId="{9896046E-BFEA-4984-8827-D990D69E3196}" sibTransId="{95908010-D304-4A58-86CC-7F6B64B26AD5}"/>
    <dgm:cxn modelId="{D46887B6-5CD4-4319-9EB3-ABA8B06E3106}" srcId="{3F547F77-7A96-4A83-81CF-6B287B7E026E}" destId="{D2200592-E5D1-4595-ADDC-7DB4406AA8A5}" srcOrd="0" destOrd="0" parTransId="{7E2F6A2A-D094-47AD-9E57-C3DCF64BC2D8}" sibTransId="{8BA90FA6-4EF7-448E-A9ED-99C8D378A91D}"/>
    <dgm:cxn modelId="{52F604C7-A350-4D7A-ADEB-A1982F93549E}" type="presOf" srcId="{FD8DE2CE-DB64-4675-BF07-F33EE7BF9791}" destId="{03DC9547-E82F-4F23-9F7C-DD98DDE23DF3}" srcOrd="0" destOrd="0" presId="urn:microsoft.com/office/officeart/2018/2/layout/IconVerticalSolidList"/>
    <dgm:cxn modelId="{7363B7D5-95FE-4EE7-80A5-A8CAC8385189}" type="presOf" srcId="{B8B7DD16-E8C1-4461-BF4D-3714687782AB}" destId="{2AF80435-29DD-478E-AE3F-D0C55C873CCB}" srcOrd="0" destOrd="0" presId="urn:microsoft.com/office/officeart/2018/2/layout/IconVerticalSolidList"/>
    <dgm:cxn modelId="{5B05B8EA-ED26-434C-8799-D48D9DE39E50}" type="presOf" srcId="{9DC63C4E-82C0-45D6-BD44-1E43CFD1625E}" destId="{71F11EA8-CCDA-491E-8123-9820AD6246E4}" srcOrd="0" destOrd="0" presId="urn:microsoft.com/office/officeart/2018/2/layout/IconVerticalSolidList"/>
    <dgm:cxn modelId="{0DA4D3B1-3D56-4A6D-80C3-5DC19CDE1611}" type="presParOf" srcId="{D74D5F36-127E-4790-80EE-00AE97F788DE}" destId="{448B1EDD-A60F-4F2E-9FA0-57A2189AF094}" srcOrd="0" destOrd="0" presId="urn:microsoft.com/office/officeart/2018/2/layout/IconVerticalSolidList"/>
    <dgm:cxn modelId="{381877F2-6F71-4A01-B006-180465AC681B}" type="presParOf" srcId="{448B1EDD-A60F-4F2E-9FA0-57A2189AF094}" destId="{D6C54CFE-C157-46F1-A2EE-0B05FA6FA98B}" srcOrd="0" destOrd="0" presId="urn:microsoft.com/office/officeart/2018/2/layout/IconVerticalSolidList"/>
    <dgm:cxn modelId="{F0DD236A-EA4E-44D1-984F-D6E51ACE86A4}" type="presParOf" srcId="{448B1EDD-A60F-4F2E-9FA0-57A2189AF094}" destId="{1C51E3DB-84D3-4D98-8DFC-56F5DD083776}" srcOrd="1" destOrd="0" presId="urn:microsoft.com/office/officeart/2018/2/layout/IconVerticalSolidList"/>
    <dgm:cxn modelId="{1E15EAD7-1771-410F-B037-A30B294317B2}" type="presParOf" srcId="{448B1EDD-A60F-4F2E-9FA0-57A2189AF094}" destId="{50D6F891-EF45-43F3-ADB1-36396855FDDA}" srcOrd="2" destOrd="0" presId="urn:microsoft.com/office/officeart/2018/2/layout/IconVerticalSolidList"/>
    <dgm:cxn modelId="{0225538A-90A8-4136-8BAA-DB1B7895E652}" type="presParOf" srcId="{448B1EDD-A60F-4F2E-9FA0-57A2189AF094}" destId="{7839A282-ED04-4468-8E42-C7E97E73F7E5}" srcOrd="3" destOrd="0" presId="urn:microsoft.com/office/officeart/2018/2/layout/IconVerticalSolidList"/>
    <dgm:cxn modelId="{2F9C793E-6500-433C-B64B-C3E0E465487A}" type="presParOf" srcId="{D74D5F36-127E-4790-80EE-00AE97F788DE}" destId="{A63410DC-5FEB-46F0-B15C-B48AC2B09D50}" srcOrd="1" destOrd="0" presId="urn:microsoft.com/office/officeart/2018/2/layout/IconVerticalSolidList"/>
    <dgm:cxn modelId="{4D513486-D2B5-44C0-9270-8DC491AB9399}" type="presParOf" srcId="{D74D5F36-127E-4790-80EE-00AE97F788DE}" destId="{39A45189-688A-4BA2-907C-3CC63C0AB005}" srcOrd="2" destOrd="0" presId="urn:microsoft.com/office/officeart/2018/2/layout/IconVerticalSolidList"/>
    <dgm:cxn modelId="{55A4CE3D-89CA-4857-AE7B-DAC75F4FB2F4}" type="presParOf" srcId="{39A45189-688A-4BA2-907C-3CC63C0AB005}" destId="{AE28F424-1C2F-43B2-8701-7C2C75084265}" srcOrd="0" destOrd="0" presId="urn:microsoft.com/office/officeart/2018/2/layout/IconVerticalSolidList"/>
    <dgm:cxn modelId="{9E779B9A-5329-42D8-954B-70218388AF79}" type="presParOf" srcId="{39A45189-688A-4BA2-907C-3CC63C0AB005}" destId="{3B6F4068-292B-4695-807B-44616914E15D}" srcOrd="1" destOrd="0" presId="urn:microsoft.com/office/officeart/2018/2/layout/IconVerticalSolidList"/>
    <dgm:cxn modelId="{6F5D3020-8F14-4FFF-BD1F-4C9E03DCF522}" type="presParOf" srcId="{39A45189-688A-4BA2-907C-3CC63C0AB005}" destId="{7292FAE6-3791-4090-A190-D2B99B2888FF}" srcOrd="2" destOrd="0" presId="urn:microsoft.com/office/officeart/2018/2/layout/IconVerticalSolidList"/>
    <dgm:cxn modelId="{7FD2B050-17BC-47FA-9FA7-5EC76917BAAE}" type="presParOf" srcId="{39A45189-688A-4BA2-907C-3CC63C0AB005}" destId="{2AF80435-29DD-478E-AE3F-D0C55C873CCB}" srcOrd="3" destOrd="0" presId="urn:microsoft.com/office/officeart/2018/2/layout/IconVerticalSolidList"/>
    <dgm:cxn modelId="{BF295106-E503-4778-B5F4-ED031819FE46}" type="presParOf" srcId="{D74D5F36-127E-4790-80EE-00AE97F788DE}" destId="{0911666B-4E22-438B-A901-9DA0162C250F}" srcOrd="3" destOrd="0" presId="urn:microsoft.com/office/officeart/2018/2/layout/IconVerticalSolidList"/>
    <dgm:cxn modelId="{193ACD39-1E77-4D91-B139-A6043296A893}" type="presParOf" srcId="{D74D5F36-127E-4790-80EE-00AE97F788DE}" destId="{C086657A-8FE9-4F5D-A6C7-EFCDE831AEE2}" srcOrd="4" destOrd="0" presId="urn:microsoft.com/office/officeart/2018/2/layout/IconVerticalSolidList"/>
    <dgm:cxn modelId="{D44630A9-C66E-4111-A5EC-1B10F6AC30D9}" type="presParOf" srcId="{C086657A-8FE9-4F5D-A6C7-EFCDE831AEE2}" destId="{FB1CE83A-8B70-414C-BC34-391C234B09B8}" srcOrd="0" destOrd="0" presId="urn:microsoft.com/office/officeart/2018/2/layout/IconVerticalSolidList"/>
    <dgm:cxn modelId="{179A9A35-F56B-4329-A85B-9C9FBC394CB2}" type="presParOf" srcId="{C086657A-8FE9-4F5D-A6C7-EFCDE831AEE2}" destId="{748345E2-63C1-4E07-BA76-FFCC088A0663}" srcOrd="1" destOrd="0" presId="urn:microsoft.com/office/officeart/2018/2/layout/IconVerticalSolidList"/>
    <dgm:cxn modelId="{1D06D398-0985-43CE-9EFD-E0D09756381D}" type="presParOf" srcId="{C086657A-8FE9-4F5D-A6C7-EFCDE831AEE2}" destId="{026D782B-DDF5-4D8A-8C5C-383B93B1A02E}" srcOrd="2" destOrd="0" presId="urn:microsoft.com/office/officeart/2018/2/layout/IconVerticalSolidList"/>
    <dgm:cxn modelId="{E45B468A-FC65-42BB-80D0-29DF7D020F44}" type="presParOf" srcId="{C086657A-8FE9-4F5D-A6C7-EFCDE831AEE2}" destId="{71F11EA8-CCDA-491E-8123-9820AD6246E4}" srcOrd="3" destOrd="0" presId="urn:microsoft.com/office/officeart/2018/2/layout/IconVerticalSolidList"/>
    <dgm:cxn modelId="{2AFFB17F-D0B9-4A8A-BF31-9BBCCD1BE125}" type="presParOf" srcId="{D74D5F36-127E-4790-80EE-00AE97F788DE}" destId="{778756C8-ACBA-4960-B544-39C576FB47AD}" srcOrd="5" destOrd="0" presId="urn:microsoft.com/office/officeart/2018/2/layout/IconVerticalSolidList"/>
    <dgm:cxn modelId="{BF53209C-0C97-41ED-B56D-D973EBB292FE}" type="presParOf" srcId="{D74D5F36-127E-4790-80EE-00AE97F788DE}" destId="{B9F7FB0F-6EA7-454C-8442-E14A99444C28}" srcOrd="6" destOrd="0" presId="urn:microsoft.com/office/officeart/2018/2/layout/IconVerticalSolidList"/>
    <dgm:cxn modelId="{134CFAC8-3423-4211-8EB8-69BD4B24E790}" type="presParOf" srcId="{B9F7FB0F-6EA7-454C-8442-E14A99444C28}" destId="{EF931B0D-0970-489D-80C2-A4805B3214BD}" srcOrd="0" destOrd="0" presId="urn:microsoft.com/office/officeart/2018/2/layout/IconVerticalSolidList"/>
    <dgm:cxn modelId="{ED4E4934-3287-44BB-B5A5-380E928E8FC7}" type="presParOf" srcId="{B9F7FB0F-6EA7-454C-8442-E14A99444C28}" destId="{7577FE37-4094-4598-93F0-565DD60D2079}" srcOrd="1" destOrd="0" presId="urn:microsoft.com/office/officeart/2018/2/layout/IconVerticalSolidList"/>
    <dgm:cxn modelId="{6C9C419F-2A2F-4B24-AF5C-8AA7FEC65AD8}" type="presParOf" srcId="{B9F7FB0F-6EA7-454C-8442-E14A99444C28}" destId="{DF603793-C2D2-46E5-89C4-5DD7E47BB92C}" srcOrd="2" destOrd="0" presId="urn:microsoft.com/office/officeart/2018/2/layout/IconVerticalSolidList"/>
    <dgm:cxn modelId="{48DD5B46-D8AD-4C7E-9FD0-578DF248EAC7}" type="presParOf" srcId="{B9F7FB0F-6EA7-454C-8442-E14A99444C28}" destId="{03DC9547-E82F-4F23-9F7C-DD98DDE23DF3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E7B925-710C-4854-B918-67171DB770D2}">
      <dsp:nvSpPr>
        <dsp:cNvPr id="0" name=""/>
        <dsp:cNvSpPr/>
      </dsp:nvSpPr>
      <dsp:spPr>
        <a:xfrm>
          <a:off x="0" y="2442"/>
          <a:ext cx="6513603" cy="123800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91FDC19-B799-469E-BF14-2705B5C84EA4}">
      <dsp:nvSpPr>
        <dsp:cNvPr id="0" name=""/>
        <dsp:cNvSpPr/>
      </dsp:nvSpPr>
      <dsp:spPr>
        <a:xfrm>
          <a:off x="374497" y="280994"/>
          <a:ext cx="680904" cy="68090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52E4B9-0448-4773-A904-E5D1BFDE76C2}">
      <dsp:nvSpPr>
        <dsp:cNvPr id="0" name=""/>
        <dsp:cNvSpPr/>
      </dsp:nvSpPr>
      <dsp:spPr>
        <a:xfrm>
          <a:off x="1429900" y="2442"/>
          <a:ext cx="5083703" cy="12380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023" tIns="131023" rIns="131023" bIns="131023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Manage users’ identities</a:t>
          </a:r>
        </a:p>
      </dsp:txBody>
      <dsp:txXfrm>
        <a:off x="1429900" y="2442"/>
        <a:ext cx="5083703" cy="1238008"/>
      </dsp:txXfrm>
    </dsp:sp>
    <dsp:sp modelId="{859B9E81-415B-4DBD-BEF8-735DF90ED277}">
      <dsp:nvSpPr>
        <dsp:cNvPr id="0" name=""/>
        <dsp:cNvSpPr/>
      </dsp:nvSpPr>
      <dsp:spPr>
        <a:xfrm>
          <a:off x="0" y="1549953"/>
          <a:ext cx="6513603" cy="123800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B7A0536-D6FB-4EEF-95A0-5F3F43535764}">
      <dsp:nvSpPr>
        <dsp:cNvPr id="0" name=""/>
        <dsp:cNvSpPr/>
      </dsp:nvSpPr>
      <dsp:spPr>
        <a:xfrm>
          <a:off x="374497" y="1828505"/>
          <a:ext cx="680904" cy="68090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E1B4FF-5CE5-40C8-A34F-D8B5885AC208}">
      <dsp:nvSpPr>
        <dsp:cNvPr id="0" name=""/>
        <dsp:cNvSpPr/>
      </dsp:nvSpPr>
      <dsp:spPr>
        <a:xfrm>
          <a:off x="1429900" y="1549953"/>
          <a:ext cx="5083703" cy="12380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023" tIns="131023" rIns="131023" bIns="131023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Record computational experiments as digital objects</a:t>
          </a:r>
        </a:p>
      </dsp:txBody>
      <dsp:txXfrm>
        <a:off x="1429900" y="1549953"/>
        <a:ext cx="5083703" cy="1238008"/>
      </dsp:txXfrm>
    </dsp:sp>
    <dsp:sp modelId="{B6DDDF56-9768-4DA9-8AC6-F84C700EAA7A}">
      <dsp:nvSpPr>
        <dsp:cNvPr id="0" name=""/>
        <dsp:cNvSpPr/>
      </dsp:nvSpPr>
      <dsp:spPr>
        <a:xfrm>
          <a:off x="0" y="3097464"/>
          <a:ext cx="6513603" cy="123800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4416652-032E-4D57-B0DA-1BFE1B6A7D88}">
      <dsp:nvSpPr>
        <dsp:cNvPr id="0" name=""/>
        <dsp:cNvSpPr/>
      </dsp:nvSpPr>
      <dsp:spPr>
        <a:xfrm>
          <a:off x="374497" y="3376016"/>
          <a:ext cx="680904" cy="68090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9444B75-F9EF-4EE8-B62C-1292EB0D6030}">
      <dsp:nvSpPr>
        <dsp:cNvPr id="0" name=""/>
        <dsp:cNvSpPr/>
      </dsp:nvSpPr>
      <dsp:spPr>
        <a:xfrm>
          <a:off x="1429900" y="3097464"/>
          <a:ext cx="5083703" cy="12380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023" tIns="131023" rIns="131023" bIns="131023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Allow you to save and reuse your digital objects</a:t>
          </a:r>
        </a:p>
      </dsp:txBody>
      <dsp:txXfrm>
        <a:off x="1429900" y="3097464"/>
        <a:ext cx="5083703" cy="1238008"/>
      </dsp:txXfrm>
    </dsp:sp>
    <dsp:sp modelId="{AA66CA73-ED80-466F-A95B-1C6AC095A4A8}">
      <dsp:nvSpPr>
        <dsp:cNvPr id="0" name=""/>
        <dsp:cNvSpPr/>
      </dsp:nvSpPr>
      <dsp:spPr>
        <a:xfrm>
          <a:off x="0" y="4644975"/>
          <a:ext cx="6513603" cy="123800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3B9226F-397D-4CC9-ACF9-144A93D724AD}">
      <dsp:nvSpPr>
        <dsp:cNvPr id="0" name=""/>
        <dsp:cNvSpPr/>
      </dsp:nvSpPr>
      <dsp:spPr>
        <a:xfrm>
          <a:off x="374497" y="4923527"/>
          <a:ext cx="680904" cy="68090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986B42-3D45-4770-847B-B9D92AA117E1}">
      <dsp:nvSpPr>
        <dsp:cNvPr id="0" name=""/>
        <dsp:cNvSpPr/>
      </dsp:nvSpPr>
      <dsp:spPr>
        <a:xfrm>
          <a:off x="1429900" y="4644975"/>
          <a:ext cx="5083703" cy="12380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023" tIns="131023" rIns="131023" bIns="131023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Share digital objects with your collaborators</a:t>
          </a:r>
        </a:p>
      </dsp:txBody>
      <dsp:txXfrm>
        <a:off x="1429900" y="4644975"/>
        <a:ext cx="5083703" cy="1238008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D62B69-F78D-F24D-A505-FC220F47ADF6}">
      <dsp:nvSpPr>
        <dsp:cNvPr id="0" name=""/>
        <dsp:cNvSpPr/>
      </dsp:nvSpPr>
      <dsp:spPr>
        <a:xfrm>
          <a:off x="0" y="54382"/>
          <a:ext cx="6269038" cy="175968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Supporting multiple gateway instances is more expensive than supporting tenants</a:t>
          </a:r>
        </a:p>
      </dsp:txBody>
      <dsp:txXfrm>
        <a:off x="85900" y="140282"/>
        <a:ext cx="6097238" cy="1587880"/>
      </dsp:txXfrm>
    </dsp:sp>
    <dsp:sp modelId="{D78A1FDC-43AB-9147-8993-633DA687D3FD}">
      <dsp:nvSpPr>
        <dsp:cNvPr id="0" name=""/>
        <dsp:cNvSpPr/>
      </dsp:nvSpPr>
      <dsp:spPr>
        <a:xfrm>
          <a:off x="0" y="1906222"/>
          <a:ext cx="6269038" cy="1759680"/>
        </a:xfrm>
        <a:prstGeom prst="roundRect">
          <a:avLst/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Doesn’t scale like multi-tenanted systems</a:t>
          </a:r>
        </a:p>
      </dsp:txBody>
      <dsp:txXfrm>
        <a:off x="85900" y="1992122"/>
        <a:ext cx="6097238" cy="1587880"/>
      </dsp:txXfrm>
    </dsp:sp>
    <dsp:sp modelId="{3CE96200-7EC0-2646-A3CE-3A6D3A5E83F3}">
      <dsp:nvSpPr>
        <dsp:cNvPr id="0" name=""/>
        <dsp:cNvSpPr/>
      </dsp:nvSpPr>
      <dsp:spPr>
        <a:xfrm>
          <a:off x="0" y="3758062"/>
          <a:ext cx="6269038" cy="1759680"/>
        </a:xfrm>
        <a:prstGeom prst="round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Can you drive down costs for each CUI deployment, or does each one require significant effort?</a:t>
          </a:r>
        </a:p>
      </dsp:txBody>
      <dsp:txXfrm>
        <a:off x="85900" y="3843962"/>
        <a:ext cx="6097238" cy="1587880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714827-6869-F841-977B-952DD4BAED29}">
      <dsp:nvSpPr>
        <dsp:cNvPr id="0" name=""/>
        <dsp:cNvSpPr/>
      </dsp:nvSpPr>
      <dsp:spPr>
        <a:xfrm>
          <a:off x="0" y="747528"/>
          <a:ext cx="6269038" cy="131274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What is the lifecycle of a CUI gateway?</a:t>
          </a:r>
        </a:p>
      </dsp:txBody>
      <dsp:txXfrm>
        <a:off x="64083" y="811611"/>
        <a:ext cx="6140872" cy="1184574"/>
      </dsp:txXfrm>
    </dsp:sp>
    <dsp:sp modelId="{242CC9BA-5670-C54A-888D-D7CDE8E175E8}">
      <dsp:nvSpPr>
        <dsp:cNvPr id="0" name=""/>
        <dsp:cNvSpPr/>
      </dsp:nvSpPr>
      <dsp:spPr>
        <a:xfrm>
          <a:off x="0" y="2060268"/>
          <a:ext cx="6269038" cy="9051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042" tIns="41910" rIns="234696" bIns="41910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600" kern="1200"/>
            <a:t>Will serve a user community indefinitely?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600" kern="1200"/>
            <a:t>Or is it short-lived?</a:t>
          </a:r>
        </a:p>
      </dsp:txBody>
      <dsp:txXfrm>
        <a:off x="0" y="2060268"/>
        <a:ext cx="6269038" cy="905107"/>
      </dsp:txXfrm>
    </dsp:sp>
    <dsp:sp modelId="{33F40A8D-4DAD-9C44-B9F0-D1044EC7A525}">
      <dsp:nvSpPr>
        <dsp:cNvPr id="0" name=""/>
        <dsp:cNvSpPr/>
      </dsp:nvSpPr>
      <dsp:spPr>
        <a:xfrm>
          <a:off x="0" y="2965376"/>
          <a:ext cx="6269038" cy="1312740"/>
        </a:xfrm>
        <a:prstGeom prst="round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Is the gateway needed to support collaboration and reproducibility?</a:t>
          </a:r>
        </a:p>
      </dsp:txBody>
      <dsp:txXfrm>
        <a:off x="64083" y="3029459"/>
        <a:ext cx="6140872" cy="1184574"/>
      </dsp:txXfrm>
    </dsp:sp>
    <dsp:sp modelId="{B36189E3-F18A-DB4E-8B24-10540A51D7D4}">
      <dsp:nvSpPr>
        <dsp:cNvPr id="0" name=""/>
        <dsp:cNvSpPr/>
      </dsp:nvSpPr>
      <dsp:spPr>
        <a:xfrm>
          <a:off x="0" y="4278116"/>
          <a:ext cx="6269038" cy="5464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042" tIns="41910" rIns="234696" bIns="41910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600" kern="1200"/>
            <a:t>Or are the users uncorrelated?</a:t>
          </a:r>
        </a:p>
      </dsp:txBody>
      <dsp:txXfrm>
        <a:off x="0" y="4278116"/>
        <a:ext cx="6269038" cy="546480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5B335A3-5BDF-4869-B696-B204A3D0B0ED}">
      <dsp:nvSpPr>
        <dsp:cNvPr id="0" name=""/>
        <dsp:cNvSpPr/>
      </dsp:nvSpPr>
      <dsp:spPr>
        <a:xfrm>
          <a:off x="0" y="2447"/>
          <a:ext cx="6588691" cy="124038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C8EDB4C-1342-4BF4-986A-9253E14CE1C8}">
      <dsp:nvSpPr>
        <dsp:cNvPr id="0" name=""/>
        <dsp:cNvSpPr/>
      </dsp:nvSpPr>
      <dsp:spPr>
        <a:xfrm>
          <a:off x="375217" y="281534"/>
          <a:ext cx="682214" cy="68221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955AEB8-3F89-4977-9E94-3A2C85153B0A}">
      <dsp:nvSpPr>
        <dsp:cNvPr id="0" name=""/>
        <dsp:cNvSpPr/>
      </dsp:nvSpPr>
      <dsp:spPr>
        <a:xfrm>
          <a:off x="1432649" y="2447"/>
          <a:ext cx="5156041" cy="12403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275" tIns="131275" rIns="131275" bIns="131275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Is it worth having two versions of your platform?</a:t>
          </a:r>
        </a:p>
      </dsp:txBody>
      <dsp:txXfrm>
        <a:off x="1432649" y="2447"/>
        <a:ext cx="5156041" cy="1240389"/>
      </dsp:txXfrm>
    </dsp:sp>
    <dsp:sp modelId="{AB041DBE-FF73-4EB5-AF29-2B909A337339}">
      <dsp:nvSpPr>
        <dsp:cNvPr id="0" name=""/>
        <dsp:cNvSpPr/>
      </dsp:nvSpPr>
      <dsp:spPr>
        <a:xfrm>
          <a:off x="0" y="1552933"/>
          <a:ext cx="6588691" cy="124038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F246579-52C7-4C53-B336-CC4C93FE400D}">
      <dsp:nvSpPr>
        <dsp:cNvPr id="0" name=""/>
        <dsp:cNvSpPr/>
      </dsp:nvSpPr>
      <dsp:spPr>
        <a:xfrm>
          <a:off x="375217" y="1832021"/>
          <a:ext cx="682214" cy="68221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E2C5AE-FAD9-4B60-B66D-FC2DA4E7927D}">
      <dsp:nvSpPr>
        <dsp:cNvPr id="0" name=""/>
        <dsp:cNvSpPr/>
      </dsp:nvSpPr>
      <dsp:spPr>
        <a:xfrm>
          <a:off x="1432649" y="1552933"/>
          <a:ext cx="5156041" cy="12403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275" tIns="131275" rIns="131275" bIns="131275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How much will it cost to make a CUI platform?</a:t>
          </a:r>
        </a:p>
      </dsp:txBody>
      <dsp:txXfrm>
        <a:off x="1432649" y="1552933"/>
        <a:ext cx="5156041" cy="1240389"/>
      </dsp:txXfrm>
    </dsp:sp>
    <dsp:sp modelId="{6AE17309-31FE-4EED-B430-E27FA4B306C4}">
      <dsp:nvSpPr>
        <dsp:cNvPr id="0" name=""/>
        <dsp:cNvSpPr/>
      </dsp:nvSpPr>
      <dsp:spPr>
        <a:xfrm>
          <a:off x="0" y="3103420"/>
          <a:ext cx="6588691" cy="124038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4752583-B536-4A62-9904-2FC3E5D388EC}">
      <dsp:nvSpPr>
        <dsp:cNvPr id="0" name=""/>
        <dsp:cNvSpPr/>
      </dsp:nvSpPr>
      <dsp:spPr>
        <a:xfrm>
          <a:off x="375217" y="3382507"/>
          <a:ext cx="682214" cy="68221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AEA2C54-CDD5-42C6-B92A-E5D77CB9B07C}">
      <dsp:nvSpPr>
        <dsp:cNvPr id="0" name=""/>
        <dsp:cNvSpPr/>
      </dsp:nvSpPr>
      <dsp:spPr>
        <a:xfrm>
          <a:off x="1432649" y="3103420"/>
          <a:ext cx="5156041" cy="12403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275" tIns="131275" rIns="131275" bIns="131275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CUI gateways are expensive even if you have </a:t>
          </a:r>
          <a:r>
            <a:rPr lang="en-US" sz="2200" kern="1200"/>
            <a:t>a platform. What </a:t>
          </a:r>
          <a:r>
            <a:rPr lang="en-US" sz="2200" kern="1200" dirty="0"/>
            <a:t>is the market?</a:t>
          </a:r>
        </a:p>
      </dsp:txBody>
      <dsp:txXfrm>
        <a:off x="1432649" y="3103420"/>
        <a:ext cx="5156041" cy="1240389"/>
      </dsp:txXfrm>
    </dsp:sp>
    <dsp:sp modelId="{AD4FA19B-0631-4437-8BE2-618B487DC8EA}">
      <dsp:nvSpPr>
        <dsp:cNvPr id="0" name=""/>
        <dsp:cNvSpPr/>
      </dsp:nvSpPr>
      <dsp:spPr>
        <a:xfrm>
          <a:off x="0" y="4653906"/>
          <a:ext cx="6588691" cy="124038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3F26B85-4E13-421D-B863-F542BE81B3F0}">
      <dsp:nvSpPr>
        <dsp:cNvPr id="0" name=""/>
        <dsp:cNvSpPr/>
      </dsp:nvSpPr>
      <dsp:spPr>
        <a:xfrm>
          <a:off x="375217" y="4932994"/>
          <a:ext cx="682214" cy="68221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B459F5-A94C-430F-8098-67EBC347AD00}">
      <dsp:nvSpPr>
        <dsp:cNvPr id="0" name=""/>
        <dsp:cNvSpPr/>
      </dsp:nvSpPr>
      <dsp:spPr>
        <a:xfrm>
          <a:off x="1432649" y="4653906"/>
          <a:ext cx="5156041" cy="12403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275" tIns="131275" rIns="131275" bIns="131275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How much should a gateway platform provider charge each CUI gateway?</a:t>
          </a:r>
        </a:p>
      </dsp:txBody>
      <dsp:txXfrm>
        <a:off x="1432649" y="4653906"/>
        <a:ext cx="5156041" cy="124038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E9BD7D-B3AE-4797-A923-8374FE390410}">
      <dsp:nvSpPr>
        <dsp:cNvPr id="0" name=""/>
        <dsp:cNvSpPr/>
      </dsp:nvSpPr>
      <dsp:spPr>
        <a:xfrm>
          <a:off x="0" y="718"/>
          <a:ext cx="6513603" cy="168113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F28F87A-5C78-47B4-8514-9E9E246F8B67}">
      <dsp:nvSpPr>
        <dsp:cNvPr id="0" name=""/>
        <dsp:cNvSpPr/>
      </dsp:nvSpPr>
      <dsp:spPr>
        <a:xfrm>
          <a:off x="508544" y="378974"/>
          <a:ext cx="924626" cy="92462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C7EF68D-7DDA-466B-94E2-33B97DEBA665}">
      <dsp:nvSpPr>
        <dsp:cNvPr id="0" name=""/>
        <dsp:cNvSpPr/>
      </dsp:nvSpPr>
      <dsp:spPr>
        <a:xfrm>
          <a:off x="1941716" y="718"/>
          <a:ext cx="2931121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Numerous high-quality science gateway software systems already exist</a:t>
          </a:r>
        </a:p>
      </dsp:txBody>
      <dsp:txXfrm>
        <a:off x="1941716" y="718"/>
        <a:ext cx="2931121" cy="1681139"/>
      </dsp:txXfrm>
    </dsp:sp>
    <dsp:sp modelId="{5033A69A-6DE7-401E-942F-E00D9EF9F84B}">
      <dsp:nvSpPr>
        <dsp:cNvPr id="0" name=""/>
        <dsp:cNvSpPr/>
      </dsp:nvSpPr>
      <dsp:spPr>
        <a:xfrm>
          <a:off x="4872838" y="718"/>
          <a:ext cx="1640765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Don’t write your own</a:t>
          </a:r>
        </a:p>
      </dsp:txBody>
      <dsp:txXfrm>
        <a:off x="4872838" y="718"/>
        <a:ext cx="1640765" cy="1681139"/>
      </dsp:txXfrm>
    </dsp:sp>
    <dsp:sp modelId="{C7F2C9B0-C420-4EC7-A5A4-9BAFF0931B94}">
      <dsp:nvSpPr>
        <dsp:cNvPr id="0" name=""/>
        <dsp:cNvSpPr/>
      </dsp:nvSpPr>
      <dsp:spPr>
        <a:xfrm>
          <a:off x="0" y="2102143"/>
          <a:ext cx="6513603" cy="168113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1C5483F-2A26-4AFA-9440-AAD7DBA9B690}">
      <dsp:nvSpPr>
        <dsp:cNvPr id="0" name=""/>
        <dsp:cNvSpPr/>
      </dsp:nvSpPr>
      <dsp:spPr>
        <a:xfrm>
          <a:off x="508544" y="2480399"/>
          <a:ext cx="924626" cy="92462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963C56-E09F-4249-BCC9-727FA148A5A1}">
      <dsp:nvSpPr>
        <dsp:cNvPr id="0" name=""/>
        <dsp:cNvSpPr/>
      </dsp:nvSpPr>
      <dsp:spPr>
        <a:xfrm>
          <a:off x="1941716" y="2102143"/>
          <a:ext cx="2931121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Science gateway platforms and hosting solutions are available</a:t>
          </a:r>
        </a:p>
      </dsp:txBody>
      <dsp:txXfrm>
        <a:off x="1941716" y="2102143"/>
        <a:ext cx="2931121" cy="1681139"/>
      </dsp:txXfrm>
    </dsp:sp>
    <dsp:sp modelId="{6DEB6B71-2C53-4078-96C9-096BACD34179}">
      <dsp:nvSpPr>
        <dsp:cNvPr id="0" name=""/>
        <dsp:cNvSpPr/>
      </dsp:nvSpPr>
      <dsp:spPr>
        <a:xfrm>
          <a:off x="4872838" y="2102143"/>
          <a:ext cx="1640765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You don’t even have to run it yourself</a:t>
          </a:r>
        </a:p>
      </dsp:txBody>
      <dsp:txXfrm>
        <a:off x="4872838" y="2102143"/>
        <a:ext cx="1640765" cy="1681139"/>
      </dsp:txXfrm>
    </dsp:sp>
    <dsp:sp modelId="{2FD0F041-B82A-4867-A8B4-5EAD4102E8EC}">
      <dsp:nvSpPr>
        <dsp:cNvPr id="0" name=""/>
        <dsp:cNvSpPr/>
      </dsp:nvSpPr>
      <dsp:spPr>
        <a:xfrm>
          <a:off x="0" y="4203567"/>
          <a:ext cx="6513603" cy="168113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478B9C3-CBAF-4CB1-AEE2-999334BBC026}">
      <dsp:nvSpPr>
        <dsp:cNvPr id="0" name=""/>
        <dsp:cNvSpPr/>
      </dsp:nvSpPr>
      <dsp:spPr>
        <a:xfrm>
          <a:off x="508544" y="4581824"/>
          <a:ext cx="924626" cy="92462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F3E9DC8-FD73-48EC-81C3-37DFA1AA4FF9}">
      <dsp:nvSpPr>
        <dsp:cNvPr id="0" name=""/>
        <dsp:cNvSpPr/>
      </dsp:nvSpPr>
      <dsp:spPr>
        <a:xfrm>
          <a:off x="1941716" y="4203567"/>
          <a:ext cx="4571887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The Science Gateways Community Institute is an NSF-funded effort to serve, lead, and coordinate this community.</a:t>
          </a:r>
        </a:p>
      </dsp:txBody>
      <dsp:txXfrm>
        <a:off x="1941716" y="4203567"/>
        <a:ext cx="4571887" cy="168113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32824E-6123-B945-8059-E37E46E2BF1E}">
      <dsp:nvSpPr>
        <dsp:cNvPr id="0" name=""/>
        <dsp:cNvSpPr/>
      </dsp:nvSpPr>
      <dsp:spPr>
        <a:xfrm>
          <a:off x="0" y="4836606"/>
          <a:ext cx="1810512" cy="1058131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764" tIns="177800" rIns="128764" bIns="1778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Platform Providers</a:t>
          </a:r>
        </a:p>
      </dsp:txBody>
      <dsp:txXfrm>
        <a:off x="0" y="4836606"/>
        <a:ext cx="1810512" cy="1058131"/>
      </dsp:txXfrm>
    </dsp:sp>
    <dsp:sp modelId="{16F58CA7-F506-5B41-8D1D-9E6D65D25ADA}">
      <dsp:nvSpPr>
        <dsp:cNvPr id="0" name=""/>
        <dsp:cNvSpPr/>
      </dsp:nvSpPr>
      <dsp:spPr>
        <a:xfrm>
          <a:off x="1810511" y="4836606"/>
          <a:ext cx="5431536" cy="1058131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177" tIns="241300" rIns="110177" bIns="24130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Operate science gateway software for gateway providers</a:t>
          </a:r>
        </a:p>
      </dsp:txBody>
      <dsp:txXfrm>
        <a:off x="1810511" y="4836606"/>
        <a:ext cx="5431536" cy="1058131"/>
      </dsp:txXfrm>
    </dsp:sp>
    <dsp:sp modelId="{4872EB82-17D3-3143-ABC1-E018FB2164D2}">
      <dsp:nvSpPr>
        <dsp:cNvPr id="0" name=""/>
        <dsp:cNvSpPr/>
      </dsp:nvSpPr>
      <dsp:spPr>
        <a:xfrm rot="10800000">
          <a:off x="0" y="3225072"/>
          <a:ext cx="1810512" cy="1627406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764" tIns="177800" rIns="128764" bIns="1778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Software Providers</a:t>
          </a:r>
        </a:p>
      </dsp:txBody>
      <dsp:txXfrm rot="-10800000">
        <a:off x="0" y="3225072"/>
        <a:ext cx="1810512" cy="1057813"/>
      </dsp:txXfrm>
    </dsp:sp>
    <dsp:sp modelId="{12202C18-9CC5-4446-BC5D-2BD9A724345E}">
      <dsp:nvSpPr>
        <dsp:cNvPr id="0" name=""/>
        <dsp:cNvSpPr/>
      </dsp:nvSpPr>
      <dsp:spPr>
        <a:xfrm>
          <a:off x="1810511" y="3225072"/>
          <a:ext cx="5431536" cy="1057813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177" tIns="241300" rIns="110177" bIns="24130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Develop and distribute science gateway software</a:t>
          </a:r>
        </a:p>
      </dsp:txBody>
      <dsp:txXfrm>
        <a:off x="1810511" y="3225072"/>
        <a:ext cx="5431536" cy="1057813"/>
      </dsp:txXfrm>
    </dsp:sp>
    <dsp:sp modelId="{44CF6E43-D9E5-FC4D-9479-C162159E20B2}">
      <dsp:nvSpPr>
        <dsp:cNvPr id="0" name=""/>
        <dsp:cNvSpPr/>
      </dsp:nvSpPr>
      <dsp:spPr>
        <a:xfrm rot="10800000">
          <a:off x="0" y="1613538"/>
          <a:ext cx="1810512" cy="1627406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764" tIns="177800" rIns="128764" bIns="1778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Providers</a:t>
          </a:r>
        </a:p>
      </dsp:txBody>
      <dsp:txXfrm rot="-10800000">
        <a:off x="0" y="1613538"/>
        <a:ext cx="1810512" cy="1057813"/>
      </dsp:txXfrm>
    </dsp:sp>
    <dsp:sp modelId="{15164AC1-9DC5-3E49-A0C3-FF880D7F0EF6}">
      <dsp:nvSpPr>
        <dsp:cNvPr id="0" name=""/>
        <dsp:cNvSpPr/>
      </dsp:nvSpPr>
      <dsp:spPr>
        <a:xfrm>
          <a:off x="1810511" y="1613538"/>
          <a:ext cx="5431536" cy="1057813"/>
        </a:xfrm>
        <a:prstGeom prst="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177" tIns="241300" rIns="110177" bIns="24130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The individual or group that provides the gateway to a community</a:t>
          </a:r>
        </a:p>
      </dsp:txBody>
      <dsp:txXfrm>
        <a:off x="1810511" y="1613538"/>
        <a:ext cx="5431536" cy="1057813"/>
      </dsp:txXfrm>
    </dsp:sp>
    <dsp:sp modelId="{9F1F015F-315E-1B43-86A8-0CBDC1F0431A}">
      <dsp:nvSpPr>
        <dsp:cNvPr id="0" name=""/>
        <dsp:cNvSpPr/>
      </dsp:nvSpPr>
      <dsp:spPr>
        <a:xfrm rot="10800000">
          <a:off x="0" y="2004"/>
          <a:ext cx="1810512" cy="1627406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764" tIns="177800" rIns="128764" bIns="1778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Users</a:t>
          </a:r>
        </a:p>
      </dsp:txBody>
      <dsp:txXfrm rot="-10800000">
        <a:off x="0" y="2004"/>
        <a:ext cx="1810512" cy="1057813"/>
      </dsp:txXfrm>
    </dsp:sp>
    <dsp:sp modelId="{5BF1C64A-B5B2-AD49-BD11-0B18175058BF}">
      <dsp:nvSpPr>
        <dsp:cNvPr id="0" name=""/>
        <dsp:cNvSpPr/>
      </dsp:nvSpPr>
      <dsp:spPr>
        <a:xfrm>
          <a:off x="1810511" y="2004"/>
          <a:ext cx="5431536" cy="1057813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177" tIns="241300" rIns="110177" bIns="24130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The end user community that the gateway serves</a:t>
          </a:r>
        </a:p>
      </dsp:txBody>
      <dsp:txXfrm>
        <a:off x="1810511" y="2004"/>
        <a:ext cx="5431536" cy="105781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920B0F-1C34-4445-90D3-AEB703C9A466}">
      <dsp:nvSpPr>
        <dsp:cNvPr id="0" name=""/>
        <dsp:cNvSpPr/>
      </dsp:nvSpPr>
      <dsp:spPr>
        <a:xfrm>
          <a:off x="0" y="40302"/>
          <a:ext cx="6513603" cy="186966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/>
            <a:t>A uniform approach in the US for how third parties (like universities) can handle protected data.</a:t>
          </a:r>
        </a:p>
      </dsp:txBody>
      <dsp:txXfrm>
        <a:off x="91269" y="131571"/>
        <a:ext cx="6331065" cy="1687122"/>
      </dsp:txXfrm>
    </dsp:sp>
    <dsp:sp modelId="{5593AB94-E215-F14A-8251-F7455E9BFE2E}">
      <dsp:nvSpPr>
        <dsp:cNvPr id="0" name=""/>
        <dsp:cNvSpPr/>
      </dsp:nvSpPr>
      <dsp:spPr>
        <a:xfrm>
          <a:off x="0" y="2007883"/>
          <a:ext cx="6513603" cy="1869660"/>
        </a:xfrm>
        <a:prstGeom prst="roundRect">
          <a:avLst/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/>
            <a:t>NIST 800-171 defines the compliance details</a:t>
          </a:r>
        </a:p>
      </dsp:txBody>
      <dsp:txXfrm>
        <a:off x="91269" y="2099152"/>
        <a:ext cx="6331065" cy="1687122"/>
      </dsp:txXfrm>
    </dsp:sp>
    <dsp:sp modelId="{A179DDA0-CFA2-8D4D-92EB-09FC6515E830}">
      <dsp:nvSpPr>
        <dsp:cNvPr id="0" name=""/>
        <dsp:cNvSpPr/>
      </dsp:nvSpPr>
      <dsp:spPr>
        <a:xfrm>
          <a:off x="0" y="3975463"/>
          <a:ext cx="6513603" cy="1869660"/>
        </a:xfrm>
        <a:prstGeom prst="round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/>
            <a:t>NIST 800-171 may be useful on general grounds for sensitive but non-CUI data</a:t>
          </a:r>
        </a:p>
      </dsp:txBody>
      <dsp:txXfrm>
        <a:off x="91269" y="4066732"/>
        <a:ext cx="6331065" cy="168712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798CA8-F518-43CA-B90F-D935AD7A6250}">
      <dsp:nvSpPr>
        <dsp:cNvPr id="0" name=""/>
        <dsp:cNvSpPr/>
      </dsp:nvSpPr>
      <dsp:spPr>
        <a:xfrm>
          <a:off x="0" y="956381"/>
          <a:ext cx="6513603" cy="176562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EE3539D-8096-4CBB-A1CB-D7F5CFB4D18F}">
      <dsp:nvSpPr>
        <dsp:cNvPr id="0" name=""/>
        <dsp:cNvSpPr/>
      </dsp:nvSpPr>
      <dsp:spPr>
        <a:xfrm>
          <a:off x="534102" y="1353647"/>
          <a:ext cx="971095" cy="97109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EC6D59-1157-4ADA-AED0-D6B2FEDF2601}">
      <dsp:nvSpPr>
        <dsp:cNvPr id="0" name=""/>
        <dsp:cNvSpPr/>
      </dsp:nvSpPr>
      <dsp:spPr>
        <a:xfrm>
          <a:off x="2039300" y="956381"/>
          <a:ext cx="4474303" cy="1765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6862" tIns="186862" rIns="186862" bIns="186862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Physical security, network security, logging and auditing, etc</a:t>
          </a:r>
        </a:p>
      </dsp:txBody>
      <dsp:txXfrm>
        <a:off x="2039300" y="956381"/>
        <a:ext cx="4474303" cy="1765627"/>
      </dsp:txXfrm>
    </dsp:sp>
    <dsp:sp modelId="{0CB083CF-3208-4C6E-B571-2266DB3D6173}">
      <dsp:nvSpPr>
        <dsp:cNvPr id="0" name=""/>
        <dsp:cNvSpPr/>
      </dsp:nvSpPr>
      <dsp:spPr>
        <a:xfrm>
          <a:off x="0" y="3163416"/>
          <a:ext cx="6513603" cy="176562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047C37D-93BD-44D6-BA94-C03B61FD24D8}">
      <dsp:nvSpPr>
        <dsp:cNvPr id="0" name=""/>
        <dsp:cNvSpPr/>
      </dsp:nvSpPr>
      <dsp:spPr>
        <a:xfrm>
          <a:off x="534102" y="3560682"/>
          <a:ext cx="971095" cy="97109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120902-4391-4DD8-8918-74A3E46606F5}">
      <dsp:nvSpPr>
        <dsp:cNvPr id="0" name=""/>
        <dsp:cNvSpPr/>
      </dsp:nvSpPr>
      <dsp:spPr>
        <a:xfrm>
          <a:off x="2039300" y="3163416"/>
          <a:ext cx="4474303" cy="1765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6862" tIns="186862" rIns="186862" bIns="186862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Universities should strongly consider using cloud vendor-supplied CUI infrastructure as a service</a:t>
          </a:r>
        </a:p>
      </dsp:txBody>
      <dsp:txXfrm>
        <a:off x="2039300" y="3163416"/>
        <a:ext cx="4474303" cy="1765627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1D44238-78A3-47A1-A1A9-A3AB763ED7C8}">
      <dsp:nvSpPr>
        <dsp:cNvPr id="0" name=""/>
        <dsp:cNvSpPr/>
      </dsp:nvSpPr>
      <dsp:spPr>
        <a:xfrm>
          <a:off x="0" y="2364"/>
          <a:ext cx="6117335" cy="119831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ACF2B5A-E80A-462A-A81A-732EB3FB57F4}">
      <dsp:nvSpPr>
        <dsp:cNvPr id="0" name=""/>
        <dsp:cNvSpPr/>
      </dsp:nvSpPr>
      <dsp:spPr>
        <a:xfrm>
          <a:off x="362489" y="271984"/>
          <a:ext cx="659071" cy="65907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91AFD5-309B-4914-A15E-73667D6BD857}">
      <dsp:nvSpPr>
        <dsp:cNvPr id="0" name=""/>
        <dsp:cNvSpPr/>
      </dsp:nvSpPr>
      <dsp:spPr>
        <a:xfrm>
          <a:off x="1384050" y="2364"/>
          <a:ext cx="4733285" cy="11983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6821" tIns="126821" rIns="126821" bIns="126821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Authentication, Access Control through a User Interface</a:t>
          </a:r>
        </a:p>
      </dsp:txBody>
      <dsp:txXfrm>
        <a:off x="1384050" y="2364"/>
        <a:ext cx="4733285" cy="1198312"/>
      </dsp:txXfrm>
    </dsp:sp>
    <dsp:sp modelId="{BAAFDEFF-1424-45B7-A9DD-47CD892A7BD6}">
      <dsp:nvSpPr>
        <dsp:cNvPr id="0" name=""/>
        <dsp:cNvSpPr/>
      </dsp:nvSpPr>
      <dsp:spPr>
        <a:xfrm>
          <a:off x="0" y="1500254"/>
          <a:ext cx="6117335" cy="119831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20E63F9-0423-4B63-8DA1-66585BD6D0C3}">
      <dsp:nvSpPr>
        <dsp:cNvPr id="0" name=""/>
        <dsp:cNvSpPr/>
      </dsp:nvSpPr>
      <dsp:spPr>
        <a:xfrm>
          <a:off x="362489" y="1769874"/>
          <a:ext cx="659071" cy="65907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1D18A8-4699-4FAA-AEF0-5FE46A37AA7C}">
      <dsp:nvSpPr>
        <dsp:cNvPr id="0" name=""/>
        <dsp:cNvSpPr/>
      </dsp:nvSpPr>
      <dsp:spPr>
        <a:xfrm>
          <a:off x="1384050" y="1500254"/>
          <a:ext cx="4733285" cy="11983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6821" tIns="126821" rIns="126821" bIns="126821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Gateway user interfaces control what actions gateway providers allow on the CUI</a:t>
          </a:r>
        </a:p>
      </dsp:txBody>
      <dsp:txXfrm>
        <a:off x="1384050" y="1500254"/>
        <a:ext cx="4733285" cy="1198312"/>
      </dsp:txXfrm>
    </dsp:sp>
    <dsp:sp modelId="{1AAD2249-009B-45EB-AE40-EF3327EC192C}">
      <dsp:nvSpPr>
        <dsp:cNvPr id="0" name=""/>
        <dsp:cNvSpPr/>
      </dsp:nvSpPr>
      <dsp:spPr>
        <a:xfrm>
          <a:off x="0" y="2998145"/>
          <a:ext cx="6117335" cy="1198312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CAC9DB1-B53C-4A2A-802A-36D96F5A8FE6}">
      <dsp:nvSpPr>
        <dsp:cNvPr id="0" name=""/>
        <dsp:cNvSpPr/>
      </dsp:nvSpPr>
      <dsp:spPr>
        <a:xfrm>
          <a:off x="362489" y="3267765"/>
          <a:ext cx="659071" cy="65907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B07F38-CF6F-42FA-8692-0E7757C5B8C4}">
      <dsp:nvSpPr>
        <dsp:cNvPr id="0" name=""/>
        <dsp:cNvSpPr/>
      </dsp:nvSpPr>
      <dsp:spPr>
        <a:xfrm>
          <a:off x="1384050" y="2998145"/>
          <a:ext cx="4733285" cy="11983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6821" tIns="126821" rIns="126821" bIns="126821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Gateway middleware can make auditing manageable and centralized</a:t>
          </a:r>
        </a:p>
      </dsp:txBody>
      <dsp:txXfrm>
        <a:off x="1384050" y="2998145"/>
        <a:ext cx="4733285" cy="1198312"/>
      </dsp:txXfrm>
    </dsp:sp>
    <dsp:sp modelId="{19A00738-E508-4B82-AFF4-C5F98D3CAAFB}">
      <dsp:nvSpPr>
        <dsp:cNvPr id="0" name=""/>
        <dsp:cNvSpPr/>
      </dsp:nvSpPr>
      <dsp:spPr>
        <a:xfrm>
          <a:off x="0" y="4496035"/>
          <a:ext cx="6117335" cy="1198312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4CACF3D-006F-4641-B231-5B412864A3DB}">
      <dsp:nvSpPr>
        <dsp:cNvPr id="0" name=""/>
        <dsp:cNvSpPr/>
      </dsp:nvSpPr>
      <dsp:spPr>
        <a:xfrm>
          <a:off x="362489" y="4765655"/>
          <a:ext cx="659071" cy="65907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D869C3-9B2E-4676-868A-B2A34C209146}">
      <dsp:nvSpPr>
        <dsp:cNvPr id="0" name=""/>
        <dsp:cNvSpPr/>
      </dsp:nvSpPr>
      <dsp:spPr>
        <a:xfrm>
          <a:off x="1384050" y="4496035"/>
          <a:ext cx="4733285" cy="11983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6821" tIns="126821" rIns="126821" bIns="126821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Gateway users don’t have direct access to CUI-hosting infrastructure</a:t>
          </a:r>
        </a:p>
      </dsp:txBody>
      <dsp:txXfrm>
        <a:off x="1384050" y="4496035"/>
        <a:ext cx="4733285" cy="119831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EB53B2-0A52-F146-872B-82A0021DCFA5}">
      <dsp:nvSpPr>
        <dsp:cNvPr id="0" name=""/>
        <dsp:cNvSpPr/>
      </dsp:nvSpPr>
      <dsp:spPr>
        <a:xfrm>
          <a:off x="0" y="7617"/>
          <a:ext cx="5257800" cy="221247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Can you have different, unrelated gateways targeting different CUI deployed on different cloud vendors?</a:t>
          </a:r>
        </a:p>
      </dsp:txBody>
      <dsp:txXfrm>
        <a:off x="108004" y="115621"/>
        <a:ext cx="5041792" cy="1996462"/>
      </dsp:txXfrm>
    </dsp:sp>
    <dsp:sp modelId="{66D4CF1A-6863-7B4F-9ADC-5FEF097699D3}">
      <dsp:nvSpPr>
        <dsp:cNvPr id="0" name=""/>
        <dsp:cNvSpPr/>
      </dsp:nvSpPr>
      <dsp:spPr>
        <a:xfrm>
          <a:off x="0" y="2309367"/>
          <a:ext cx="5257800" cy="2212470"/>
        </a:xfrm>
        <a:prstGeom prst="round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A key architectural difficulty is establishing a secure network around two separate systems</a:t>
          </a:r>
        </a:p>
      </dsp:txBody>
      <dsp:txXfrm>
        <a:off x="108004" y="2417371"/>
        <a:ext cx="5041792" cy="1996462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F65580C-F1E6-4CA2-9A13-A5E948326698}">
      <dsp:nvSpPr>
        <dsp:cNvPr id="0" name=""/>
        <dsp:cNvSpPr/>
      </dsp:nvSpPr>
      <dsp:spPr>
        <a:xfrm>
          <a:off x="0" y="707092"/>
          <a:ext cx="10515600" cy="1305401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6203D78-D452-4815-8CBB-2617B6FE426D}">
      <dsp:nvSpPr>
        <dsp:cNvPr id="0" name=""/>
        <dsp:cNvSpPr/>
      </dsp:nvSpPr>
      <dsp:spPr>
        <a:xfrm>
          <a:off x="394883" y="1000807"/>
          <a:ext cx="717970" cy="71797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A9A5E1-75BF-4AC2-B744-FF1EFA45F475}">
      <dsp:nvSpPr>
        <dsp:cNvPr id="0" name=""/>
        <dsp:cNvSpPr/>
      </dsp:nvSpPr>
      <dsp:spPr>
        <a:xfrm>
          <a:off x="1507738" y="707092"/>
          <a:ext cx="9007861" cy="13054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155" tIns="138155" rIns="138155" bIns="138155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Why not just have one gateway instance for one instance of CUI?</a:t>
          </a:r>
        </a:p>
      </dsp:txBody>
      <dsp:txXfrm>
        <a:off x="1507738" y="707092"/>
        <a:ext cx="9007861" cy="1305401"/>
      </dsp:txXfrm>
    </dsp:sp>
    <dsp:sp modelId="{50F9D61D-B7AC-4EFB-8276-78803DC171EC}">
      <dsp:nvSpPr>
        <dsp:cNvPr id="0" name=""/>
        <dsp:cNvSpPr/>
      </dsp:nvSpPr>
      <dsp:spPr>
        <a:xfrm>
          <a:off x="0" y="2338844"/>
          <a:ext cx="10515600" cy="1305401"/>
        </a:xfrm>
        <a:prstGeom prst="roundRect">
          <a:avLst>
            <a:gd name="adj" fmla="val 10000"/>
          </a:avLst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D5A2C07-BEDF-4C91-823B-C6C3D4CF6A51}">
      <dsp:nvSpPr>
        <dsp:cNvPr id="0" name=""/>
        <dsp:cNvSpPr/>
      </dsp:nvSpPr>
      <dsp:spPr>
        <a:xfrm>
          <a:off x="394883" y="2632559"/>
          <a:ext cx="717970" cy="71797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13A8F6-C073-4C21-BA9D-C40C529FB1B1}">
      <dsp:nvSpPr>
        <dsp:cNvPr id="0" name=""/>
        <dsp:cNvSpPr/>
      </dsp:nvSpPr>
      <dsp:spPr>
        <a:xfrm>
          <a:off x="1507738" y="2338844"/>
          <a:ext cx="9007861" cy="13054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155" tIns="138155" rIns="138155" bIns="138155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Co-locate the gateway with the CUI on NIST 800-171 compliant cloud infrastructure</a:t>
          </a:r>
        </a:p>
      </dsp:txBody>
      <dsp:txXfrm>
        <a:off x="1507738" y="2338844"/>
        <a:ext cx="9007861" cy="1305401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C54CFE-C157-46F1-A2EE-0B05FA6FA98B}">
      <dsp:nvSpPr>
        <dsp:cNvPr id="0" name=""/>
        <dsp:cNvSpPr/>
      </dsp:nvSpPr>
      <dsp:spPr>
        <a:xfrm>
          <a:off x="0" y="1805"/>
          <a:ext cx="10515600" cy="91531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C51E3DB-84D3-4D98-8DFC-56F5DD083776}">
      <dsp:nvSpPr>
        <dsp:cNvPr id="0" name=""/>
        <dsp:cNvSpPr/>
      </dsp:nvSpPr>
      <dsp:spPr>
        <a:xfrm>
          <a:off x="276881" y="207750"/>
          <a:ext cx="503420" cy="50342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839A282-ED04-4468-8E42-C7E97E73F7E5}">
      <dsp:nvSpPr>
        <dsp:cNvPr id="0" name=""/>
        <dsp:cNvSpPr/>
      </dsp:nvSpPr>
      <dsp:spPr>
        <a:xfrm>
          <a:off x="1057183" y="1805"/>
          <a:ext cx="9458416" cy="915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0" tIns="96870" rIns="96870" bIns="9687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You can do this once</a:t>
          </a:r>
        </a:p>
      </dsp:txBody>
      <dsp:txXfrm>
        <a:off x="1057183" y="1805"/>
        <a:ext cx="9458416" cy="915310"/>
      </dsp:txXfrm>
    </dsp:sp>
    <dsp:sp modelId="{AE28F424-1C2F-43B2-8701-7C2C75084265}">
      <dsp:nvSpPr>
        <dsp:cNvPr id="0" name=""/>
        <dsp:cNvSpPr/>
      </dsp:nvSpPr>
      <dsp:spPr>
        <a:xfrm>
          <a:off x="0" y="1145944"/>
          <a:ext cx="10515600" cy="91531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B6F4068-292B-4695-807B-44616914E15D}">
      <dsp:nvSpPr>
        <dsp:cNvPr id="0" name=""/>
        <dsp:cNvSpPr/>
      </dsp:nvSpPr>
      <dsp:spPr>
        <a:xfrm>
          <a:off x="276881" y="1351889"/>
          <a:ext cx="503420" cy="50342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F80435-29DD-478E-AE3F-D0C55C873CCB}">
      <dsp:nvSpPr>
        <dsp:cNvPr id="0" name=""/>
        <dsp:cNvSpPr/>
      </dsp:nvSpPr>
      <dsp:spPr>
        <a:xfrm>
          <a:off x="1057183" y="1145944"/>
          <a:ext cx="9458416" cy="915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0" tIns="96870" rIns="96870" bIns="9687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But can you do it N times?</a:t>
          </a:r>
        </a:p>
      </dsp:txBody>
      <dsp:txXfrm>
        <a:off x="1057183" y="1145944"/>
        <a:ext cx="9458416" cy="915310"/>
      </dsp:txXfrm>
    </dsp:sp>
    <dsp:sp modelId="{FB1CE83A-8B70-414C-BC34-391C234B09B8}">
      <dsp:nvSpPr>
        <dsp:cNvPr id="0" name=""/>
        <dsp:cNvSpPr/>
      </dsp:nvSpPr>
      <dsp:spPr>
        <a:xfrm>
          <a:off x="0" y="2290082"/>
          <a:ext cx="10515600" cy="91531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48345E2-63C1-4E07-BA76-FFCC088A0663}">
      <dsp:nvSpPr>
        <dsp:cNvPr id="0" name=""/>
        <dsp:cNvSpPr/>
      </dsp:nvSpPr>
      <dsp:spPr>
        <a:xfrm>
          <a:off x="276881" y="2496027"/>
          <a:ext cx="503420" cy="50342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F11EA8-CCDA-491E-8123-9820AD6246E4}">
      <dsp:nvSpPr>
        <dsp:cNvPr id="0" name=""/>
        <dsp:cNvSpPr/>
      </dsp:nvSpPr>
      <dsp:spPr>
        <a:xfrm>
          <a:off x="1057183" y="2290082"/>
          <a:ext cx="9458416" cy="915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0" tIns="96870" rIns="96870" bIns="9687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And make each time less expensive then the time before? And the cost savings are accelerating? </a:t>
          </a:r>
        </a:p>
      </dsp:txBody>
      <dsp:txXfrm>
        <a:off x="1057183" y="2290082"/>
        <a:ext cx="9458416" cy="915310"/>
      </dsp:txXfrm>
    </dsp:sp>
    <dsp:sp modelId="{EF931B0D-0970-489D-80C2-A4805B3214BD}">
      <dsp:nvSpPr>
        <dsp:cNvPr id="0" name=""/>
        <dsp:cNvSpPr/>
      </dsp:nvSpPr>
      <dsp:spPr>
        <a:xfrm>
          <a:off x="0" y="3434221"/>
          <a:ext cx="10515600" cy="91531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577FE37-4094-4598-93F0-565DD60D2079}">
      <dsp:nvSpPr>
        <dsp:cNvPr id="0" name=""/>
        <dsp:cNvSpPr/>
      </dsp:nvSpPr>
      <dsp:spPr>
        <a:xfrm>
          <a:off x="276881" y="3640166"/>
          <a:ext cx="503420" cy="50342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3DC9547-E82F-4F23-9F7C-DD98DDE23DF3}">
      <dsp:nvSpPr>
        <dsp:cNvPr id="0" name=""/>
        <dsp:cNvSpPr/>
      </dsp:nvSpPr>
      <dsp:spPr>
        <a:xfrm>
          <a:off x="1057183" y="3434221"/>
          <a:ext cx="9458416" cy="915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0" tIns="96870" rIns="96870" bIns="9687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Engineer your platform’s continuous integration and deployment systems to make this </a:t>
          </a:r>
          <a:r>
            <a:rPr lang="en-US" sz="2400" kern="1200" dirty="0" err="1"/>
            <a:t>scalabe</a:t>
          </a:r>
          <a:r>
            <a:rPr lang="en-US" sz="2400" kern="1200" dirty="0"/>
            <a:t> with a small operations team</a:t>
          </a:r>
        </a:p>
      </dsp:txBody>
      <dsp:txXfrm>
        <a:off x="1057183" y="3434221"/>
        <a:ext cx="9458416" cy="91531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6/7/layout/VerticalDownArrowProcess">
  <dgm:title val="Vertical Down Arrow Process"/>
  <dgm:desc val="Use to show a progression; a timeline; sequential steps in a task, process, or workflow; or to emphasize movement or direction. Level 1 text appears inside an arrow shape while Level 2 text appears below the arrow shapes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36"/>
      <dgm:constr type="primFontSz" for="des" forName="parentTextArrow" refType="primFontSz" refFor="des" refForName="parentTextBox" op="equ"/>
      <dgm:constr type="primFontSz" for="des" forName="descendantArrow" val="24"/>
      <dgm:constr type="primFontSz" for="des" forName="descendantArrow" refType="primFontSz" refFor="des" refForName="parentTextArrow" op="lte"/>
      <dgm:constr type="primFontSz" for="des" forName="descendantBox" refType="primFontSz" refFor="des" refForName="parentTextArrow" op="lte"/>
      <dgm:constr type="primFontSz" for="des" forName="descendantBox" refType="primFontSz" refFor="des" refForName="parentTextBox" op="lte"/>
      <dgm:constr type="primFontSz" for="des" forName="descendantArrow" refType="primFontSz" refFor="des" refForName="parentTextBox" op="lte"/>
      <dgm:constr type="primFontSz" for="des" forName="descendantBox" refType="primFontSz" refFor="des" refForName="descendan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parentTextBox" refType="w" fact="0.25"/>
              <dgm:constr type="h" for="ch" forName="parentTextBox" refType="h"/>
              <dgm:constr type="t" for="ch" forName="parentTextBox"/>
              <dgm:constr type="w" for="ch" forName="descendantBox" refType="w" fact="0.75"/>
              <dgm:constr type="l" for="ch" forName="descendantBox" refType="w" fact="0.25"/>
              <dgm:constr type="b" for="ch" forName="descendantBox" refType="h"/>
              <dgm:constr type="h" for="ch" forName="descendantBox" refType="h"/>
            </dgm:constrLst>
            <dgm:ruleLst/>
            <dgm:layoutNode name="parentTextBox" styleLbl="alignNode1">
              <dgm:alg type="tx"/>
              <dgm:shape xmlns:r="http://schemas.openxmlformats.org/officeDocument/2006/relationships" type="rect" r:blip="">
                <dgm:adjLst/>
              </dgm:shape>
              <dgm:presOf axis="self"/>
              <dgm:constrLst>
                <dgm:constr type="primFontSz" refType="h" op="lte" fact="0.5"/>
                <dgm:constr type="lMarg" refType="w" fact="0.2016"/>
                <dgm:constr type="rMarg" refType="w" fact="0.2016"/>
              </dgm:constrLst>
              <dgm:ruleLst>
                <dgm:rule type="primFontSz" val="13" fact="NaN" max="NaN"/>
              </dgm:ruleLst>
            </dgm:layoutNode>
            <dgm:layoutNode name="descendantBox" styleLbl="bgAccFollowNode1">
              <dgm:alg type="tx">
                <dgm:param type="stBulletLvl" val="0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/>
              <dgm:constrLst>
                <dgm:constr type="tMarg" refType="primFontSz"/>
                <dgm:constr type="bMarg" refType="primFontSz"/>
                <dgm:constr type="lMarg" refType="w" fact="0.0575"/>
                <dgm:constr type="rMarg" refType="w" fact="0.0575"/>
              </dgm:constrLst>
              <dgm:presOf axis="des" ptType="node"/>
              <dgm:ruleLst>
                <dgm:rule type="primFontSz" val="11" fact="NaN" max="NaN"/>
              </dgm:ruleLst>
            </dgm:layoutNod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parentTextArrow" refType="w" fact="0.25"/>
              <dgm:constr type="t" for="ch" forName="parentTextArrow"/>
              <dgm:constr type="h" for="ch" forName="parentTextArrow" refType="h" fact="0.65"/>
              <dgm:constr type="w" for="ch" forName="arrow" refType="w" fact="0.25"/>
              <dgm:constr type="h" for="ch" forName="arrow" refType="h"/>
              <dgm:constr type="l" for="ch" forName="descendantArrow" refType="w" fact="0.25"/>
              <dgm:constr type="w" for="ch" forName="descendantArrow" refType="w" fact="0.75"/>
              <dgm:constr type="b" for="ch" forName="descendantArrow" refType="h" fact="0.65"/>
              <dgm:constr type="h" for="ch" forName="descendantArrow" refType="h" fact="0.65"/>
            </dgm:constrLst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>
                <dgm:constr type="primFontSz" refType="h" op="lte" fact="0.5"/>
                <dgm:constr type="lMarg" refType="w" fact="0.2016"/>
                <dgm:constr type="rMarg" refType="w" fact="0.2016"/>
              </dgm:constrLst>
              <dgm:ruleLst>
                <dgm:rule type="primFontSz" val="13" fact="NaN" max="NaN"/>
              </dgm:ruleLst>
            </dgm:layoutNode>
            <dgm:layoutNode name="arrow" styleLbl="alignNode1">
              <dgm:alg type="sp"/>
              <dgm:shape xmlns:r="http://schemas.openxmlformats.org/officeDocument/2006/relationships" rot="180" type="upArrowCallout" r:blip="">
                <dgm:adjLst>
                  <dgm:adj idx="1" val="0.05"/>
                  <dgm:adj idx="2" val="0.1"/>
                  <dgm:adj idx="3" val="0.15"/>
                </dgm:adjLst>
              </dgm:shape>
              <dgm:presOf axis="self"/>
              <dgm:constrLst/>
              <dgm:ruleLst/>
            </dgm:layoutNode>
            <dgm:layoutNode name="descendantArrow" styleLbl="bgAccFollowNode1">
              <dgm:alg type="tx">
                <dgm:param type="stBulletLvl" val="0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tMarg" refType="primFontSz"/>
                <dgm:constr type="bMarg" refType="primFontSz"/>
                <dgm:constr type="lMarg" refType="w" fact="0.0575"/>
                <dgm:constr type="rMarg" refType="w" fact="0.0575"/>
              </dgm:constrLst>
              <dgm:ruleLst>
                <dgm:rule type="primFontSz" val="11" fact="NaN" max="NaN"/>
              </dgm:ruleLst>
            </dgm:layoutNod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E2D893-7848-814E-8855-6C33E8D65E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66A025-2A61-874F-9071-42E06615C0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AA1B58-1F05-6E46-B0FB-8C59B03164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156C4-1CEF-9D43-9AB1-F6BFDAB4B798}" type="datetimeFigureOut">
              <a:rPr lang="en-US" smtClean="0"/>
              <a:t>7/26/20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6D7FCE-4FC7-CC41-BCB3-568EE2E86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1A7E25-713F-5940-B92E-2B1F1204D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D7F3C-26B0-3F48-AE93-4BF646CD3B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715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43D49-D670-3D47-B895-A1D53EFA2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4E71818-F38E-9B4A-BD9A-CD3B778F6C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F29D59-DC70-5A49-A45D-5EF6D4C169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156C4-1CEF-9D43-9AB1-F6BFDAB4B798}" type="datetimeFigureOut">
              <a:rPr lang="en-US" smtClean="0"/>
              <a:t>7/26/20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C1E997-F645-5642-ACCF-AC2FEDD9DC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1F2EA3-A46D-524B-90C7-CCCB0C3AC1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D7F3C-26B0-3F48-AE93-4BF646CD3B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667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7A33461-F03B-3949-B3B0-CA268A09FF2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336BDA2-BC08-8F4D-B60D-29416338A5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8D3B5A-C9C4-6640-B8D0-4741841282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156C4-1CEF-9D43-9AB1-F6BFDAB4B798}" type="datetimeFigureOut">
              <a:rPr lang="en-US" smtClean="0"/>
              <a:t>7/26/20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85D465-4302-E94E-B7C3-35C4D8B26E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6AA266-4CD6-284A-BB0D-30113A8564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D7F3C-26B0-3F48-AE93-4BF646CD3B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1686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A04EB-F187-9A47-8999-D42FF04927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5AD3CC2-2783-9A4A-A4C4-DF50EAE05D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0D0B3B-3196-AD41-A433-E95F159C3E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77A10-5037-8A47-B688-D0FF4B7659C7}" type="datetimeFigureOut">
              <a:rPr lang="en-US" smtClean="0"/>
              <a:t>7/26/20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731ABA-2E0B-5845-889E-4CFC458BB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9F8DA5-78D9-CC49-A7F6-E53ABEC05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7A227-71EE-D945-AF5E-B7176F94D3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6596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1D0B1B-8A77-9A48-8BF8-8A0902EE2C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5D0DA5-35F0-EB46-8F0B-2D1CA943B7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D51541-128D-BD49-95FB-C38629FE07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77A10-5037-8A47-B688-D0FF4B7659C7}" type="datetimeFigureOut">
              <a:rPr lang="en-US" smtClean="0"/>
              <a:t>7/26/20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F2CF91-49A3-E341-9CD2-065CD066AD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65CB40-30B7-374B-AE2B-6685E671CD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7A227-71EE-D945-AF5E-B7176F94D3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5166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06A610-8D9E-4B4C-A37D-278B4B1B8B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9B39DD-4183-6E41-979C-6EB7204D61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C0544B-A7B2-AC40-8104-5FFDE03D81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77A10-5037-8A47-B688-D0FF4B7659C7}" type="datetimeFigureOut">
              <a:rPr lang="en-US" smtClean="0"/>
              <a:t>7/26/20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54716C-D46B-3E41-844D-00359E829B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5F8ECB-D49C-F94F-9DA7-D57179FC7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7A227-71EE-D945-AF5E-B7176F94D3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8783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252D0-F020-0D4F-9449-C6E37B66E6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5661C7-6352-844D-B22A-E862448D80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9A298A-9C04-C34B-BDA7-E61D1BB9E6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5F4293-91DE-0A47-BBBD-9BB153D7A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77A10-5037-8A47-B688-D0FF4B7659C7}" type="datetimeFigureOut">
              <a:rPr lang="en-US" smtClean="0"/>
              <a:t>7/26/20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561CDD-15CE-0941-85F4-A8E798F491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E89CD7-3C3B-274A-BDE5-BF21DD706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7A227-71EE-D945-AF5E-B7176F94D3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3784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08CB0-53A1-0044-9C0A-2DCEA920C1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1AB373-F406-BE40-ADAA-7AB40F3DBD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F2B2BD-7AA9-7945-9A6F-87EB965C61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3022706-4D03-614A-8282-50518998CB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B266A38-1A27-A34F-B4C1-BA8BA47960E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EC6BD9-AA99-FF40-8AFD-5DC91F6F19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77A10-5037-8A47-B688-D0FF4B7659C7}" type="datetimeFigureOut">
              <a:rPr lang="en-US" smtClean="0"/>
              <a:t>7/26/20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4226D-3EAE-4E45-8C7E-7FD2B54BE6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D8F8C1-7309-5A41-B706-E598E0C06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7A227-71EE-D945-AF5E-B7176F94D3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9196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B57BD-912E-664B-B16C-6D80D187F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D1BB37-66BD-EE4E-A35F-019EB19BB5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77A10-5037-8A47-B688-D0FF4B7659C7}" type="datetimeFigureOut">
              <a:rPr lang="en-US" smtClean="0"/>
              <a:t>7/26/20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92C9AF-819B-F94F-8CFB-4145F6CD89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C90D11-496C-D240-B46E-EE7B56114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7A227-71EE-D945-AF5E-B7176F94D3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84672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5F576BE-D5BF-3E44-B08F-47C879648D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77A10-5037-8A47-B688-D0FF4B7659C7}" type="datetimeFigureOut">
              <a:rPr lang="en-US" smtClean="0"/>
              <a:t>7/26/20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B8A261C-36BD-4447-9E66-52A7D92A70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A9072-992C-E04B-AB64-5E39046A1E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7A227-71EE-D945-AF5E-B7176F94D3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91899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D41EF-4089-ED42-9EAE-91CBC0E218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7CCA13-6542-714D-A0BE-E0EB6E9698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3A73F2-7BE3-1440-9A5E-43D0523AD8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66EA0C-B88A-0E41-9E41-E610DCF5B5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77A10-5037-8A47-B688-D0FF4B7659C7}" type="datetimeFigureOut">
              <a:rPr lang="en-US" smtClean="0"/>
              <a:t>7/26/20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712D6F-4564-8146-A730-CCCEB7D686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42CB71-CD2D-284F-8E49-7F3967B1C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7A227-71EE-D945-AF5E-B7176F94D3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8590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AC6702-0E9C-B842-B1F2-ED27B25AAF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04032C-9D77-3A4B-8834-143243B270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7B2085-249B-9E4F-BF54-E7881E0515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156C4-1CEF-9D43-9AB1-F6BFDAB4B798}" type="datetimeFigureOut">
              <a:rPr lang="en-US" smtClean="0"/>
              <a:t>7/26/20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558664-D219-0549-96D7-52E036A754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6B1E4B-7069-0A46-B110-24CEF8B26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D7F3C-26B0-3F48-AE93-4BF646CD3B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3803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5F5DE0-7CC0-334C-B71E-14D29A862A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F35B67E-8554-6747-A73C-B9F15D8BEC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B4C4A8-9F4F-EF4B-A6E9-8BBAADBC7B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20D6B1-1DEC-AB4A-AA91-DBB0199F77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77A10-5037-8A47-B688-D0FF4B7659C7}" type="datetimeFigureOut">
              <a:rPr lang="en-US" smtClean="0"/>
              <a:t>7/26/20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D73E48-2E56-DA4C-88B6-8A2FCF8E35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CB0CE1-33D9-1242-920A-F4E26FEED9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7A227-71EE-D945-AF5E-B7176F94D3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72659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368A7C-54BE-4847-A48D-D1C79ED9B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2489EE-1A2D-5E46-9B35-74831CEE32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B809C0-09CB-D149-A64C-0DE5A86B77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77A10-5037-8A47-B688-D0FF4B7659C7}" type="datetimeFigureOut">
              <a:rPr lang="en-US" smtClean="0"/>
              <a:t>7/26/20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CBF9CE-8845-4749-A176-F876BE1DD6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63C02E-4ED4-B949-95CA-30684F5D9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7A227-71EE-D945-AF5E-B7176F94D3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65405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72E2B2C-E0E2-4E4A-B130-A564F6D95F2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365126"/>
            <a:ext cx="2628900" cy="581183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3E89C2-DEB8-984B-B5FC-87C88C8239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6"/>
            <a:ext cx="7734300" cy="581183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70AA3C-0CE0-9943-9E32-79E8856ED5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77A10-5037-8A47-B688-D0FF4B7659C7}" type="datetimeFigureOut">
              <a:rPr lang="en-US" smtClean="0"/>
              <a:t>7/26/20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AA8D38-AE64-CD4C-AF69-CD7894F665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6FBCEE-A842-0340-8C67-C254D8103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7A227-71EE-D945-AF5E-B7176F94D3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6950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652FA7-DA42-7E4B-9F47-B0FAB67F14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9685AE-A100-1646-A3C7-D2AB6D3429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2DC0F4-0BC2-DA45-A159-1F3B0A821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156C4-1CEF-9D43-9AB1-F6BFDAB4B798}" type="datetimeFigureOut">
              <a:rPr lang="en-US" smtClean="0"/>
              <a:t>7/26/20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AEE290-0E37-EF42-8119-A5F35B806C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2E5AAF-815D-C844-BD36-D705AC020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D7F3C-26B0-3F48-AE93-4BF646CD3B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0658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0F211-5521-A344-B2E1-87B6690DF7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428843-EE29-774D-A441-86DC25313B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539554-7148-ED48-B622-0F727241E0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0CF5DB-FAA1-7045-9B1D-782772EFA0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156C4-1CEF-9D43-9AB1-F6BFDAB4B798}" type="datetimeFigureOut">
              <a:rPr lang="en-US" smtClean="0"/>
              <a:t>7/26/20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D489CB-11C8-824C-A2E8-5E3536DCA6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3DABC7-444D-8540-B560-B8DB6C6FE6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D7F3C-26B0-3F48-AE93-4BF646CD3B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1498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B361C5-E74A-F441-BB57-5B03099A7D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CF4322-AC9C-4044-BDFF-3F3F2A56A4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A92731-2507-F849-A4A2-A3F3B89C7E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072DD11-6B02-094D-8B25-18E0F9BDEA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D9DC7F-F3ED-F14A-99CE-D52EB45CEB4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36509C0-961A-AD4C-9ED1-055F969C6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156C4-1CEF-9D43-9AB1-F6BFDAB4B798}" type="datetimeFigureOut">
              <a:rPr lang="en-US" smtClean="0"/>
              <a:t>7/26/20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D2BB7E9-5D3F-E14D-8CD1-ADAD6BA4AE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AD63B5D-4A9D-4546-BB27-344349F70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D7F3C-26B0-3F48-AE93-4BF646CD3B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9594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847918-3E68-0548-B504-1DF3008A3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1E2A264-9D61-5343-8EB5-D49A9C86FE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156C4-1CEF-9D43-9AB1-F6BFDAB4B798}" type="datetimeFigureOut">
              <a:rPr lang="en-US" smtClean="0"/>
              <a:t>7/26/20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190D5B-7C1E-114A-900C-DF30C1B824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049859-2C78-3A46-A5A7-0B20C0A661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D7F3C-26B0-3F48-AE93-4BF646CD3B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49347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7C355F7-8497-494F-A1FF-E4BCAB06FE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156C4-1CEF-9D43-9AB1-F6BFDAB4B798}" type="datetimeFigureOut">
              <a:rPr lang="en-US" smtClean="0"/>
              <a:t>7/26/20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5079F2D-7F15-8342-BB28-688B4F63A2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68DDF5-3691-C34D-A040-0C74847025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D7F3C-26B0-3F48-AE93-4BF646CD3B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2656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46014D-A26B-E84A-9BE4-597D457960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55CEBE-A4BD-A248-B057-4C07B8FC73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5BEACF-8F9D-B846-8E85-4FC633FE3D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AEFC90-FB20-8146-9957-490F960DFC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156C4-1CEF-9D43-9AB1-F6BFDAB4B798}" type="datetimeFigureOut">
              <a:rPr lang="en-US" smtClean="0"/>
              <a:t>7/26/20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81484C-6042-6047-8846-183F6A8CDA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D5AFF4-EA09-7B41-9A31-5A1191A513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D7F3C-26B0-3F48-AE93-4BF646CD3B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9836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EFF45-0829-8748-BDD4-407C0381AD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37FEB65-B171-964D-8525-C898BE8633E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33DF42-3950-BA4C-8E4F-11128D695C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C37AD9-F171-CE4C-A54C-255782B6CB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156C4-1CEF-9D43-9AB1-F6BFDAB4B798}" type="datetimeFigureOut">
              <a:rPr lang="en-US" smtClean="0"/>
              <a:t>7/26/20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E4616C-635C-484B-B9E1-56B3F157E8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8E43C6-E030-4946-9E9C-83C0A0131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D7F3C-26B0-3F48-AE93-4BF646CD3B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247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B745345-5090-3C43-8405-B649C3D336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89B2D6-A3D6-D441-8E87-291A2F41C0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CA1C32-BF20-5940-B69C-467A33839A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3156C4-1CEF-9D43-9AB1-F6BFDAB4B798}" type="datetimeFigureOut">
              <a:rPr lang="en-US" smtClean="0"/>
              <a:t>7/26/20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1E4F35-31AD-964D-9F4C-84C3145DF1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6E27D-7A31-E94E-85F2-FF1F1A59CC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0D7F3C-26B0-3F48-AE93-4BF646CD3B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973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0417424-3193-FE45-BDC0-67A2AFC742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29691E-BF31-6348-BABE-9BCD3A9748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8E7DE0-5EFD-5049-8958-9C7BBD6A16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C77A10-5037-8A47-B688-D0FF4B7659C7}" type="datetimeFigureOut">
              <a:rPr lang="en-US" smtClean="0"/>
              <a:t>7/26/20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39F47E-838D-B742-80C6-51462DDC01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7287F8-E485-CA48-8809-7A425B7700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77A227-71EE-D945-AF5E-B7176F94D3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703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circ@iu.edu" TargetMode="External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marpierc@iu.edu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rchives.gov/cui/registry/category-list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7" Type="http://schemas.openxmlformats.org/officeDocument/2006/relationships/image" Target="../media/image25.png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hyperlink" Target="http://hdl.handle.net/2022/22235" TargetMode="Externa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AABA4DD-FF96-3646-8439-641683846D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8891" y="3429000"/>
            <a:ext cx="10047109" cy="1920239"/>
          </a:xfrm>
        </p:spPr>
        <p:txBody>
          <a:bodyPr anchor="ctr">
            <a:normAutofit/>
          </a:bodyPr>
          <a:lstStyle/>
          <a:p>
            <a:pPr algn="ctr"/>
            <a:r>
              <a:rPr lang="en-US" sz="3600" dirty="0"/>
              <a:t>Integrating Science Gateways with Secure Cloud Computing Resources: An Examination of Two Deployment Patterns and Their Requirements</a:t>
            </a:r>
          </a:p>
        </p:txBody>
      </p:sp>
      <p:pic>
        <p:nvPicPr>
          <p:cNvPr id="6" name="Picture 5" descr="A clock tower in the middle of a garden&#10;&#10;Description automatically generated">
            <a:extLst>
              <a:ext uri="{FF2B5EF4-FFF2-40B4-BE49-F238E27FC236}">
                <a16:creationId xmlns:a16="http://schemas.microsoft.com/office/drawing/2014/main" id="{20520DF2-F4BA-C645-B29E-699AC33F8D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150"/>
          <a:stretch/>
        </p:blipFill>
        <p:spPr>
          <a:xfrm>
            <a:off x="21" y="11"/>
            <a:ext cx="12191980" cy="3710603"/>
          </a:xfrm>
          <a:custGeom>
            <a:avLst/>
            <a:gdLst>
              <a:gd name="connsiteX0" fmla="*/ 0 w 12192000"/>
              <a:gd name="connsiteY0" fmla="*/ 0 h 3692092"/>
              <a:gd name="connsiteX1" fmla="*/ 12192000 w 12192000"/>
              <a:gd name="connsiteY1" fmla="*/ 0 h 3692092"/>
              <a:gd name="connsiteX2" fmla="*/ 12192000 w 12192000"/>
              <a:gd name="connsiteY2" fmla="*/ 3504824 h 3692092"/>
              <a:gd name="connsiteX3" fmla="*/ 12024691 w 12192000"/>
              <a:gd name="connsiteY3" fmla="*/ 3517794 h 3692092"/>
              <a:gd name="connsiteX4" fmla="*/ 160485 w 12192000"/>
              <a:gd name="connsiteY4" fmla="*/ 3663863 h 3692092"/>
              <a:gd name="connsiteX5" fmla="*/ 0 w 12192000"/>
              <a:gd name="connsiteY5" fmla="*/ 3692092 h 3692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p:sp>
        <p:nvSpPr>
          <p:cNvPr id="7" name="Title 3">
            <a:extLst>
              <a:ext uri="{FF2B5EF4-FFF2-40B4-BE49-F238E27FC236}">
                <a16:creationId xmlns:a16="http://schemas.microsoft.com/office/drawing/2014/main" id="{0313C424-6DE6-9341-9C14-0C6577429D2A}"/>
              </a:ext>
            </a:extLst>
          </p:cNvPr>
          <p:cNvSpPr txBox="1">
            <a:spLocks/>
          </p:cNvSpPr>
          <p:nvPr/>
        </p:nvSpPr>
        <p:spPr>
          <a:xfrm>
            <a:off x="1702557" y="5463540"/>
            <a:ext cx="8809743" cy="109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 fontScale="9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400" i="1" dirty="0"/>
              <a:t>Marlon Pierce, Suresh </a:t>
            </a:r>
            <a:r>
              <a:rPr lang="en-US" sz="2400" i="1" dirty="0" err="1"/>
              <a:t>Marru</a:t>
            </a:r>
            <a:endParaRPr lang="en-US" sz="2400" i="1" dirty="0"/>
          </a:p>
          <a:p>
            <a:pPr algn="ctr"/>
            <a:r>
              <a:rPr lang="en-US" sz="2400" i="1" dirty="0"/>
              <a:t>Cyberinfrastructure Integration Research Center</a:t>
            </a:r>
          </a:p>
          <a:p>
            <a:pPr algn="ctr"/>
            <a:r>
              <a:rPr lang="en-US" sz="2400" dirty="0">
                <a:hlinkClick r:id="rId3"/>
              </a:rPr>
              <a:t>circ@iu.edu</a:t>
            </a:r>
            <a:r>
              <a:rPr lang="en-US" sz="2400" dirty="0"/>
              <a:t>, </a:t>
            </a:r>
            <a:r>
              <a:rPr lang="en-US" sz="2400" dirty="0">
                <a:hlinkClick r:id="rId4"/>
              </a:rPr>
              <a:t>marpierc@iu.edu</a:t>
            </a:r>
            <a:r>
              <a:rPr lang="en-US" sz="2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190449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2C8EB9-70D2-A544-83CC-635A166BA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 CIRC, We Vote Multi-Tenant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6315DA-B432-BE42-AA4C-A8E70E9759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Drive down operation overhead costs.</a:t>
            </a:r>
          </a:p>
          <a:p>
            <a:r>
              <a:rPr lang="en-US" dirty="0"/>
              <a:t>This requires a highly configurable, customizable front end.</a:t>
            </a:r>
          </a:p>
          <a:p>
            <a:pPr lvl="1"/>
            <a:r>
              <a:rPr lang="en-US" dirty="0"/>
              <a:t>Must have a good turnkey/out of the box user environment...</a:t>
            </a:r>
          </a:p>
          <a:p>
            <a:pPr lvl="1"/>
            <a:r>
              <a:rPr lang="en-US" dirty="0"/>
              <a:t>That is also highly customizable and extensible</a:t>
            </a:r>
          </a:p>
          <a:p>
            <a:r>
              <a:rPr lang="en-US" dirty="0"/>
              <a:t>Clients cover the cost of developing their gateways </a:t>
            </a:r>
          </a:p>
          <a:p>
            <a:r>
              <a:rPr lang="en-US" dirty="0"/>
              <a:t>Or they collaborate with us to build it with/for them.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B4D464-0DF6-5641-968E-5175FB495A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3720" y="2194601"/>
            <a:ext cx="5049338" cy="1339348"/>
          </a:xfrm>
          <a:prstGeom prst="rect">
            <a:avLst/>
          </a:prstGeom>
          <a:solidFill>
            <a:schemeClr val="accent1"/>
          </a:solidFill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B2C5749-648D-4243-8101-060B5E229D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8126" y="5085089"/>
            <a:ext cx="5104933" cy="1121539"/>
          </a:xfrm>
          <a:prstGeom prst="rect">
            <a:avLst/>
          </a:prstGeom>
          <a:solidFill>
            <a:schemeClr val="accent1"/>
          </a:solidFill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A0ED2BDD-E1E1-8C43-842D-FF331C3C08CC}"/>
              </a:ext>
            </a:extLst>
          </p:cNvPr>
          <p:cNvGrpSpPr/>
          <p:nvPr/>
        </p:nvGrpSpPr>
        <p:grpSpPr>
          <a:xfrm>
            <a:off x="8112848" y="3989110"/>
            <a:ext cx="2631082" cy="640818"/>
            <a:chOff x="6293754" y="2313810"/>
            <a:chExt cx="2064874" cy="1766593"/>
          </a:xfrm>
        </p:grpSpPr>
        <p:sp>
          <p:nvSpPr>
            <p:cNvPr id="8" name="Up Arrow 7">
              <a:extLst>
                <a:ext uri="{FF2B5EF4-FFF2-40B4-BE49-F238E27FC236}">
                  <a16:creationId xmlns:a16="http://schemas.microsoft.com/office/drawing/2014/main" id="{3C733633-E8AF-6A4B-9BAA-4C3860773361}"/>
                </a:ext>
              </a:extLst>
            </p:cNvPr>
            <p:cNvSpPr/>
            <p:nvPr/>
          </p:nvSpPr>
          <p:spPr>
            <a:xfrm>
              <a:off x="6293754" y="2313810"/>
              <a:ext cx="504056" cy="1766593"/>
            </a:xfrm>
            <a:prstGeom prst="upArrow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5B38623-542F-3A40-A5F0-1194CB182A46}"/>
                </a:ext>
              </a:extLst>
            </p:cNvPr>
            <p:cNvSpPr txBox="1"/>
            <p:nvPr/>
          </p:nvSpPr>
          <p:spPr>
            <a:xfrm>
              <a:off x="6918468" y="2894219"/>
              <a:ext cx="1440160" cy="3544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133" dirty="0"/>
                <a:t>Powered By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716296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E73B2C1D-4A22-5D46-BB61-27A9872CA0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844" y="803190"/>
            <a:ext cx="11558065" cy="5735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9869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6">
            <a:extLst>
              <a:ext uri="{FF2B5EF4-FFF2-40B4-BE49-F238E27FC236}">
                <a16:creationId xmlns:a16="http://schemas.microsoft.com/office/drawing/2014/main" id="{E889270C-5569-42C0-8921-759984E3F3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01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6B3BAD04-E614-4C16-8360-019FCF0045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23809"/>
            <a:ext cx="11016943" cy="2262375"/>
          </a:xfrm>
          <a:custGeom>
            <a:avLst/>
            <a:gdLst>
              <a:gd name="connsiteX0" fmla="*/ 0 w 11016943"/>
              <a:gd name="connsiteY0" fmla="*/ 0 h 2262375"/>
              <a:gd name="connsiteX1" fmla="*/ 9969166 w 11016943"/>
              <a:gd name="connsiteY1" fmla="*/ 0 h 2262375"/>
              <a:gd name="connsiteX2" fmla="*/ 11016943 w 11016943"/>
              <a:gd name="connsiteY2" fmla="*/ 2262375 h 2262375"/>
              <a:gd name="connsiteX3" fmla="*/ 4942050 w 11016943"/>
              <a:gd name="connsiteY3" fmla="*/ 2262375 h 2262375"/>
              <a:gd name="connsiteX4" fmla="*/ 4582160 w 11016943"/>
              <a:gd name="connsiteY4" fmla="*/ 2262375 h 2262375"/>
              <a:gd name="connsiteX5" fmla="*/ 0 w 11016943"/>
              <a:gd name="connsiteY5" fmla="*/ 2262375 h 2262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016943" h="2262375">
                <a:moveTo>
                  <a:pt x="0" y="0"/>
                </a:moveTo>
                <a:lnTo>
                  <a:pt x="9969166" y="0"/>
                </a:lnTo>
                <a:lnTo>
                  <a:pt x="11016943" y="2262375"/>
                </a:lnTo>
                <a:lnTo>
                  <a:pt x="4942050" y="2262375"/>
                </a:lnTo>
                <a:lnTo>
                  <a:pt x="4582160" y="2262375"/>
                </a:lnTo>
                <a:lnTo>
                  <a:pt x="0" y="2262375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EC67FC8-34F5-C547-A564-83930E3108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8" y="4199861"/>
            <a:ext cx="8856059" cy="1336826"/>
          </a:xfrm>
        </p:spPr>
        <p:txBody>
          <a:bodyPr>
            <a:normAutofit/>
          </a:bodyPr>
          <a:lstStyle/>
          <a:p>
            <a:pPr algn="l"/>
            <a:r>
              <a:rPr lang="en-US" sz="4200" dirty="0">
                <a:solidFill>
                  <a:srgbClr val="FFFFFF"/>
                </a:solidFill>
              </a:rPr>
              <a:t>Does This Approach Work for Protected and Regulated Data?</a:t>
            </a:r>
          </a:p>
        </p:txBody>
      </p:sp>
    </p:spTree>
    <p:extLst>
      <p:ext uri="{BB962C8B-B14F-4D97-AF65-F5344CB8AC3E}">
        <p14:creationId xmlns:p14="http://schemas.microsoft.com/office/powerpoint/2010/main" val="23926855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707FC24-6981-43D9-B525-C7832BA22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11449"/>
            <a:ext cx="4332307" cy="617955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336A19-C044-EC40-A1E0-A69C65BCC3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950" y="742951"/>
            <a:ext cx="3476625" cy="49625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Some Protected Data Examples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2E1B63-0C62-A945-B2ED-110C4B84A664}"/>
              </a:ext>
            </a:extLst>
          </p:cNvPr>
          <p:cNvSpPr txBox="1"/>
          <p:nvPr/>
        </p:nvSpPr>
        <p:spPr>
          <a:xfrm>
            <a:off x="5194300" y="5260975"/>
            <a:ext cx="6470650" cy="1071563"/>
          </a:xfrm>
          <a:prstGeom prst="rect">
            <a:avLst/>
          </a:prstGeom>
          <a:noFill/>
        </p:spPr>
        <p:txBody>
          <a:bodyPr wrap="square" rtlCol="0"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800" dirty="0">
                <a:hlinkClick r:id="rId2"/>
              </a:rPr>
              <a:t>https://www.archives.gov/cui/registry/category-list</a:t>
            </a:r>
            <a:r>
              <a:rPr lang="en-US" sz="2800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F2E1F5-8969-9745-B4D1-6879141FFA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94300" y="533400"/>
            <a:ext cx="6470650" cy="4645025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Critical infrastructure data</a:t>
            </a:r>
          </a:p>
          <a:p>
            <a:r>
              <a:rPr lang="en-US" dirty="0"/>
              <a:t>Law enforcement data</a:t>
            </a:r>
          </a:p>
          <a:p>
            <a:r>
              <a:rPr lang="en-US" dirty="0"/>
              <a:t>Health information</a:t>
            </a:r>
          </a:p>
          <a:p>
            <a:r>
              <a:rPr lang="en-US" dirty="0"/>
              <a:t>Export controlled modeling and simulation software</a:t>
            </a:r>
          </a:p>
          <a:p>
            <a:r>
              <a:rPr lang="en-US" dirty="0"/>
              <a:t>Proprietary private sector intellectual property (models, computational workflows, data sets)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68025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052344-49A0-E644-9329-50068F2289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Controlled Unclassified Information (CUI)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BB3CD13-63FE-47DC-A6E7-B85A3BD16F2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26038651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436775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60F9F4-9798-7F45-8C0F-EC41A1F9A0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Commercial Clouds Are Well-Positioned to Help Satisfy NIST 800-171 Requirements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6644ACC-7D40-438A-873D-515C447F6B9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71228130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208632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55CD764-972B-4CA5-A885-53E55C63E1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4165AB3-7006-4430-BCE3-25476BE133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020887" cy="64916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C87FB3-F1C0-1943-906B-379F9FFA7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1209086"/>
            <a:ext cx="3876848" cy="4064925"/>
          </a:xfrm>
        </p:spPr>
        <p:txBody>
          <a:bodyPr anchor="ctr">
            <a:normAutofit/>
          </a:bodyPr>
          <a:lstStyle/>
          <a:p>
            <a:r>
              <a:rPr lang="en-US" sz="4600" dirty="0"/>
              <a:t>Gateways Provide Several of Advantages for Accessing CUI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2725F33-435F-480E-996D-205671CDC4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94360" y="73152"/>
            <a:ext cx="1178966" cy="232963"/>
            <a:chOff x="594360" y="73152"/>
            <a:chExt cx="1178966" cy="232963"/>
          </a:xfrm>
        </p:grpSpPr>
        <p:sp>
          <p:nvSpPr>
            <p:cNvPr id="14" name="Rectangle 64">
              <a:extLst>
                <a:ext uri="{FF2B5EF4-FFF2-40B4-BE49-F238E27FC236}">
                  <a16:creationId xmlns:a16="http://schemas.microsoft.com/office/drawing/2014/main" id="{07687CC5-056E-447F-A348-E9196E738B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181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66">
              <a:extLst>
                <a:ext uri="{FF2B5EF4-FFF2-40B4-BE49-F238E27FC236}">
                  <a16:creationId xmlns:a16="http://schemas.microsoft.com/office/drawing/2014/main" id="{4B7194FF-E2A4-49A6-A54A-A0B6A1AC24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181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64">
              <a:extLst>
                <a:ext uri="{FF2B5EF4-FFF2-40B4-BE49-F238E27FC236}">
                  <a16:creationId xmlns:a16="http://schemas.microsoft.com/office/drawing/2014/main" id="{7ED6E1D0-56BF-487D-9BD1-5D8FD79389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9226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66">
              <a:extLst>
                <a:ext uri="{FF2B5EF4-FFF2-40B4-BE49-F238E27FC236}">
                  <a16:creationId xmlns:a16="http://schemas.microsoft.com/office/drawing/2014/main" id="{AD27C1B6-91C6-4DFC-99E9-F0B83DC5DC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9226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64">
              <a:extLst>
                <a:ext uri="{FF2B5EF4-FFF2-40B4-BE49-F238E27FC236}">
                  <a16:creationId xmlns:a16="http://schemas.microsoft.com/office/drawing/2014/main" id="{B4A16B45-8536-4A38-B36E-A26F7ACEDA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44271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66">
              <a:extLst>
                <a:ext uri="{FF2B5EF4-FFF2-40B4-BE49-F238E27FC236}">
                  <a16:creationId xmlns:a16="http://schemas.microsoft.com/office/drawing/2014/main" id="{F64F5F52-7BB7-4B43-BB5B-67DB666895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44271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64">
              <a:extLst>
                <a:ext uri="{FF2B5EF4-FFF2-40B4-BE49-F238E27FC236}">
                  <a16:creationId xmlns:a16="http://schemas.microsoft.com/office/drawing/2014/main" id="{789C00E1-E374-485E-A40E-BCF0E6C8AD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19315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66">
              <a:extLst>
                <a:ext uri="{FF2B5EF4-FFF2-40B4-BE49-F238E27FC236}">
                  <a16:creationId xmlns:a16="http://schemas.microsoft.com/office/drawing/2014/main" id="{9AEDDA19-1BE9-4BD1-A087-1107139056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19315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64">
              <a:extLst>
                <a:ext uri="{FF2B5EF4-FFF2-40B4-BE49-F238E27FC236}">
                  <a16:creationId xmlns:a16="http://schemas.microsoft.com/office/drawing/2014/main" id="{9BF3970B-5A82-4527-AB38-536DF5FCFD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4360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66">
              <a:extLst>
                <a:ext uri="{FF2B5EF4-FFF2-40B4-BE49-F238E27FC236}">
                  <a16:creationId xmlns:a16="http://schemas.microsoft.com/office/drawing/2014/main" id="{B0A9D7D8-F150-43E1-83AD-CE553B3BD7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4360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64">
              <a:extLst>
                <a:ext uri="{FF2B5EF4-FFF2-40B4-BE49-F238E27FC236}">
                  <a16:creationId xmlns:a16="http://schemas.microsoft.com/office/drawing/2014/main" id="{5F94325E-CD9B-4404-A2CF-D130B5387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718958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66">
              <a:extLst>
                <a:ext uri="{FF2B5EF4-FFF2-40B4-BE49-F238E27FC236}">
                  <a16:creationId xmlns:a16="http://schemas.microsoft.com/office/drawing/2014/main" id="{7E5DF248-D56C-4D96-920E-D1FC7FDDA6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718958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64">
              <a:extLst>
                <a:ext uri="{FF2B5EF4-FFF2-40B4-BE49-F238E27FC236}">
                  <a16:creationId xmlns:a16="http://schemas.microsoft.com/office/drawing/2014/main" id="{C0B1AD48-9001-4AEF-AA30-56CAEC2B73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4003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66">
              <a:extLst>
                <a:ext uri="{FF2B5EF4-FFF2-40B4-BE49-F238E27FC236}">
                  <a16:creationId xmlns:a16="http://schemas.microsoft.com/office/drawing/2014/main" id="{4864399F-6339-4CD7-A92C-52BA2D57AA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4003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64">
              <a:extLst>
                <a:ext uri="{FF2B5EF4-FFF2-40B4-BE49-F238E27FC236}">
                  <a16:creationId xmlns:a16="http://schemas.microsoft.com/office/drawing/2014/main" id="{BA4AC9BF-79DA-4D77-8227-BC5CC7563E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469048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66">
              <a:extLst>
                <a:ext uri="{FF2B5EF4-FFF2-40B4-BE49-F238E27FC236}">
                  <a16:creationId xmlns:a16="http://schemas.microsoft.com/office/drawing/2014/main" id="{84310BC6-6BB6-49A0-88BA-4302E8E4F8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469048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64">
              <a:extLst>
                <a:ext uri="{FF2B5EF4-FFF2-40B4-BE49-F238E27FC236}">
                  <a16:creationId xmlns:a16="http://schemas.microsoft.com/office/drawing/2014/main" id="{4840B5CD-1F12-405E-89D3-92A9D17389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44092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66">
              <a:extLst>
                <a:ext uri="{FF2B5EF4-FFF2-40B4-BE49-F238E27FC236}">
                  <a16:creationId xmlns:a16="http://schemas.microsoft.com/office/drawing/2014/main" id="{AD8181A7-FF60-4734-B51C-E622917E1B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44092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64">
              <a:extLst>
                <a:ext uri="{FF2B5EF4-FFF2-40B4-BE49-F238E27FC236}">
                  <a16:creationId xmlns:a16="http://schemas.microsoft.com/office/drawing/2014/main" id="{BF5BAC90-7E94-452F-B85C-17EB7C2486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1913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66">
              <a:extLst>
                <a:ext uri="{FF2B5EF4-FFF2-40B4-BE49-F238E27FC236}">
                  <a16:creationId xmlns:a16="http://schemas.microsoft.com/office/drawing/2014/main" id="{7DABFDCB-F31D-4192-A6C4-9841F0E4E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1913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E3E51905-F374-4E1A-97CF-B741584B74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01384"/>
            <a:ext cx="12192000" cy="35661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90522E2-2ABA-4AAF-8146-7295916176D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4916334"/>
              </p:ext>
            </p:extLst>
          </p:nvPr>
        </p:nvGraphicFramePr>
        <p:xfrm>
          <a:off x="5614416" y="457200"/>
          <a:ext cx="6117336" cy="56967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581493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4B524E-F294-F740-9F19-FDF010B4F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Multi-Tenanted Gateway Platforms for CUI?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42D716E-4DDF-46DC-A663-7D2D43F9E5F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15295869"/>
              </p:ext>
            </p:extLst>
          </p:nvPr>
        </p:nvGraphicFramePr>
        <p:xfrm>
          <a:off x="838200" y="1825625"/>
          <a:ext cx="5257800" cy="45294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684EC5B4-FACB-3D46-B3CC-9CDE593938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7124"/>
          <a:stretch/>
        </p:blipFill>
        <p:spPr bwMode="auto">
          <a:xfrm>
            <a:off x="6355080" y="2695230"/>
            <a:ext cx="5511008" cy="2790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70467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81AEB8A9-B768-4E30-BA55-D919E6687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0001" y="-2"/>
            <a:ext cx="4069936" cy="68580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F06F47-B4BF-6B4D-A22F-4E5A431A71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0080"/>
            <a:ext cx="3096427" cy="5613236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A Possible Solution for Multi-Tenanted Platforms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BC5866-EBC4-1749-8102-4503C1F572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1480" y="182879"/>
            <a:ext cx="7757160" cy="3326131"/>
          </a:xfrm>
        </p:spPr>
        <p:txBody>
          <a:bodyPr anchor="ctr">
            <a:normAutofit/>
          </a:bodyPr>
          <a:lstStyle/>
          <a:p>
            <a:r>
              <a:rPr lang="en-US" sz="2400" dirty="0"/>
              <a:t>Extend the gateway platform to have agents running in a DMZ on the cloud.</a:t>
            </a:r>
          </a:p>
          <a:p>
            <a:r>
              <a:rPr lang="en-US" sz="2400" dirty="0"/>
              <a:t>Keep the CUI on a controlled “internal” network</a:t>
            </a:r>
          </a:p>
          <a:p>
            <a:r>
              <a:rPr lang="en-US" sz="2400" dirty="0"/>
              <a:t>Agents are gatekeepers for all instructions coming from the middleware</a:t>
            </a:r>
          </a:p>
          <a:p>
            <a:r>
              <a:rPr lang="en-US" sz="2400" dirty="0"/>
              <a:t>The agent provides strict control of allowed operations on </a:t>
            </a:r>
          </a:p>
          <a:p>
            <a:r>
              <a:rPr lang="en-US" sz="2400" dirty="0"/>
              <a:t>You can build on standards like OAuth2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105BF1A0-3B08-2545-9BA2-7CFD6DF99D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1713"/>
          <a:stretch/>
        </p:blipFill>
        <p:spPr bwMode="auto">
          <a:xfrm>
            <a:off x="4122480" y="3749041"/>
            <a:ext cx="8024887" cy="2504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33486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4">
            <a:extLst>
              <a:ext uri="{FF2B5EF4-FFF2-40B4-BE49-F238E27FC236}">
                <a16:creationId xmlns:a16="http://schemas.microsoft.com/office/drawing/2014/main" id="{6C4028FD-8BAA-4A19-BFDE-594D991B7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C59FEB-80A4-214A-A3B7-60C7BD3C09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6995"/>
            <a:ext cx="10515600" cy="1133693"/>
          </a:xfrm>
        </p:spPr>
        <p:txBody>
          <a:bodyPr>
            <a:normAutofit/>
          </a:bodyPr>
          <a:lstStyle/>
          <a:p>
            <a:r>
              <a:rPr lang="en-US" sz="5200"/>
              <a:t>Multi-Instance Platforms for CUI</a:t>
            </a:r>
          </a:p>
        </p:txBody>
      </p:sp>
      <p:graphicFrame>
        <p:nvGraphicFramePr>
          <p:cNvPr id="16" name="Content Placeholder 2">
            <a:extLst>
              <a:ext uri="{FF2B5EF4-FFF2-40B4-BE49-F238E27FC236}">
                <a16:creationId xmlns:a16="http://schemas.microsoft.com/office/drawing/2014/main" id="{9AD6F13C-6217-48D9-92DD-B45A5C4E6FB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95709770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534132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4E8F40FE-293C-453F-B8A6-4278993567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0B28604-FE3C-5041-97BB-4C0CD5CD0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856271"/>
            <a:ext cx="4114800" cy="1645139"/>
          </a:xfrm>
        </p:spPr>
        <p:txBody>
          <a:bodyPr anchor="ctr">
            <a:normAutofit/>
          </a:bodyPr>
          <a:lstStyle/>
          <a:p>
            <a:r>
              <a:rPr lang="en-US" sz="3800" dirty="0"/>
              <a:t>Science Gateways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481EABE0-FA8E-49A5-A966-F0539111C9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86384" y="36338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56A3E26D-73B1-468C-B97B-BC18159597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8640" y="2712821"/>
            <a:ext cx="3975945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Subtitle 11">
            <a:extLst>
              <a:ext uri="{FF2B5EF4-FFF2-40B4-BE49-F238E27FC236}">
                <a16:creationId xmlns:a16="http://schemas.microsoft.com/office/drawing/2014/main" id="{DEED7233-1473-8843-A545-530B0B3DA5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640" y="2942520"/>
            <a:ext cx="4114800" cy="3245804"/>
          </a:xfrm>
        </p:spPr>
        <p:txBody>
          <a:bodyPr>
            <a:normAutofit/>
          </a:bodyPr>
          <a:lstStyle/>
          <a:p>
            <a:pPr marL="228600" lvl="0" indent="-228600" defTabSz="914400">
              <a:buFont typeface="Arial" panose="020B0604020202020204" pitchFamily="34" charset="0"/>
              <a:buChar char="•"/>
            </a:pPr>
            <a:r>
              <a:rPr lang="en-US" sz="2400" dirty="0"/>
              <a:t>Provide Web interfaces that support the use of remote, distributed scientific applications, data, and resources by research and education communities.</a:t>
            </a:r>
          </a:p>
          <a:p>
            <a:pPr marL="228600" lvl="0" indent="-228600" defTabSz="914400">
              <a:buFont typeface="Arial" panose="020B0604020202020204" pitchFamily="34" charset="0"/>
              <a:buChar char="•"/>
            </a:pPr>
            <a:r>
              <a:rPr lang="en-US" sz="2400" dirty="0"/>
              <a:t>Encapsulate scientific user experience</a:t>
            </a:r>
          </a:p>
        </p:txBody>
      </p:sp>
      <p:pic>
        <p:nvPicPr>
          <p:cNvPr id="11" name="Picture 10" descr="A close up of a map&#10;&#10;Description automatically generated">
            <a:extLst>
              <a:ext uri="{FF2B5EF4-FFF2-40B4-BE49-F238E27FC236}">
                <a16:creationId xmlns:a16="http://schemas.microsoft.com/office/drawing/2014/main" id="{931B6D1A-2336-0C44-B8F9-2F94C1BDCD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904" r="5320" b="1"/>
          <a:stretch/>
        </p:blipFill>
        <p:spPr>
          <a:xfrm>
            <a:off x="5175504" y="602051"/>
            <a:ext cx="3246120" cy="2741363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FEF48941-EB28-5646-B66F-2BB98A1E52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77" r="5086" b="5"/>
          <a:stretch/>
        </p:blipFill>
        <p:spPr>
          <a:xfrm>
            <a:off x="8529916" y="789422"/>
            <a:ext cx="3246120" cy="2366621"/>
          </a:xfrm>
          <a:prstGeom prst="rect">
            <a:avLst/>
          </a:prstGeom>
        </p:spPr>
      </p:pic>
      <p:pic>
        <p:nvPicPr>
          <p:cNvPr id="6" name="Picture 5" descr="A screen shot of a computer&#10;&#10;Description automatically generated">
            <a:extLst>
              <a:ext uri="{FF2B5EF4-FFF2-40B4-BE49-F238E27FC236}">
                <a16:creationId xmlns:a16="http://schemas.microsoft.com/office/drawing/2014/main" id="{C565FCE2-7C4F-AC48-88C3-4455A53E68B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007" r="12335" b="-2"/>
          <a:stretch/>
        </p:blipFill>
        <p:spPr>
          <a:xfrm>
            <a:off x="5175502" y="3449075"/>
            <a:ext cx="3246120" cy="2737967"/>
          </a:xfrm>
          <a:prstGeom prst="rect">
            <a:avLst/>
          </a:prstGeom>
        </p:spPr>
      </p:pic>
      <p:pic>
        <p:nvPicPr>
          <p:cNvPr id="8" name="Picture 7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B93A31C7-EFBB-1443-A6F0-FC00C0946AB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447" r="4525" b="5"/>
          <a:stretch/>
        </p:blipFill>
        <p:spPr>
          <a:xfrm>
            <a:off x="8529916" y="3635923"/>
            <a:ext cx="3246120" cy="2361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4434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6C4028FD-8BAA-4A19-BFDE-594D991B7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EB0C5D-F3AE-F84D-8179-BAD473223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6995"/>
            <a:ext cx="10515600" cy="1133693"/>
          </a:xfrm>
        </p:spPr>
        <p:txBody>
          <a:bodyPr>
            <a:normAutofit/>
          </a:bodyPr>
          <a:lstStyle/>
          <a:p>
            <a:r>
              <a:rPr lang="en-US" sz="5200"/>
              <a:t>Think Like a Business</a:t>
            </a: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68371167-130C-4EBF-84C6-ADBB2B5E6E9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57815010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380372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8">
            <a:extLst>
              <a:ext uri="{FF2B5EF4-FFF2-40B4-BE49-F238E27FC236}">
                <a16:creationId xmlns:a16="http://schemas.microsoft.com/office/drawing/2014/main" id="{08E89D5E-1885-4160-AC77-CC471DD1D0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3600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D16F26-8760-ED44-96E9-138281DDB3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277" y="712269"/>
            <a:ext cx="3370998" cy="5502264"/>
          </a:xfrm>
        </p:spPr>
        <p:txBody>
          <a:bodyPr>
            <a:normAutofit/>
          </a:bodyPr>
          <a:lstStyle/>
          <a:p>
            <a:r>
              <a:rPr lang="en-US" sz="4100">
                <a:solidFill>
                  <a:srgbClr val="FFFFFF"/>
                </a:solidFill>
              </a:rPr>
              <a:t>Disadvantages for Multi-Instances</a:t>
            </a:r>
          </a:p>
        </p:txBody>
      </p:sp>
      <p:cxnSp>
        <p:nvCxnSpPr>
          <p:cNvPr id="14" name="Straight Connector 10">
            <a:extLst>
              <a:ext uri="{FF2B5EF4-FFF2-40B4-BE49-F238E27FC236}">
                <a16:creationId xmlns:a16="http://schemas.microsoft.com/office/drawing/2014/main" id="{550D2BD1-98F9-412D-905B-3A843EF40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585216" y="2971800"/>
            <a:ext cx="0" cy="91440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Content Placeholder 2">
            <a:extLst>
              <a:ext uri="{FF2B5EF4-FFF2-40B4-BE49-F238E27FC236}">
                <a16:creationId xmlns:a16="http://schemas.microsoft.com/office/drawing/2014/main" id="{E09AC5E3-4817-497A-ACA9-E7FCEDA35AC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08824814"/>
              </p:ext>
            </p:extLst>
          </p:nvPr>
        </p:nvGraphicFramePr>
        <p:xfrm>
          <a:off x="5280025" y="642938"/>
          <a:ext cx="6269038" cy="5572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364869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8E89D5E-1885-4160-AC77-CC471DD1D0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3600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3B8420-FAC1-A44F-9A9F-2C2D0CB044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277" y="712269"/>
            <a:ext cx="3370998" cy="5502264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Key Questions for Platform Providers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50D2BD1-98F9-412D-905B-3A843EF40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585216" y="2971800"/>
            <a:ext cx="0" cy="91440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DEE8882-BA23-43B9-92FA-BEF121287D8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44862451"/>
              </p:ext>
            </p:extLst>
          </p:nvPr>
        </p:nvGraphicFramePr>
        <p:xfrm>
          <a:off x="5280025" y="642938"/>
          <a:ext cx="6269038" cy="5572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96749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5">
            <a:extLst>
              <a:ext uri="{FF2B5EF4-FFF2-40B4-BE49-F238E27FC236}">
                <a16:creationId xmlns:a16="http://schemas.microsoft.com/office/drawing/2014/main" id="{3A5B4632-C963-4296-86F0-79AA9EA5AE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8328" y="303591"/>
            <a:ext cx="4335327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A9DD3A-EFF5-0D4E-839D-383F8AF822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637125"/>
            <a:ext cx="3802276" cy="5256371"/>
          </a:xfrm>
        </p:spPr>
        <p:txBody>
          <a:bodyPr>
            <a:normAutofit/>
          </a:bodyPr>
          <a:lstStyle/>
          <a:p>
            <a:r>
              <a:rPr lang="en-US" sz="4800"/>
              <a:t>Cost-Benefit Analysis</a:t>
            </a:r>
          </a:p>
        </p:txBody>
      </p:sp>
      <p:graphicFrame>
        <p:nvGraphicFramePr>
          <p:cNvPr id="13" name="Content Placeholder 2">
            <a:extLst>
              <a:ext uri="{FF2B5EF4-FFF2-40B4-BE49-F238E27FC236}">
                <a16:creationId xmlns:a16="http://schemas.microsoft.com/office/drawing/2014/main" id="{4FE5EC97-0883-4604-98CB-64CA395076C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21354344"/>
              </p:ext>
            </p:extLst>
          </p:nvPr>
        </p:nvGraphicFramePr>
        <p:xfrm>
          <a:off x="5166985" y="303591"/>
          <a:ext cx="6588691" cy="58967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096981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7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457189">
              <a:defRPr/>
            </a:pPr>
            <a:endParaRPr lang="en-US">
              <a:solidFill>
                <a:prstClr val="white"/>
              </a:solidFill>
              <a:latin typeface="Calibri" panose="020F0502020204030204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A50257-D7EE-464E-9144-940792BF0A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30" y="890895"/>
            <a:ext cx="3416159" cy="32890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Science Gateways Support FAIR Science</a:t>
            </a:r>
          </a:p>
        </p:txBody>
      </p:sp>
      <p:graphicFrame>
        <p:nvGraphicFramePr>
          <p:cNvPr id="19" name="Content Placeholder 2">
            <a:extLst>
              <a:ext uri="{FF2B5EF4-FFF2-40B4-BE49-F238E27FC236}">
                <a16:creationId xmlns:a16="http://schemas.microsoft.com/office/drawing/2014/main" id="{5ACE6F83-E113-4D8B-8B66-D721D532962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58113002"/>
              </p:ext>
            </p:extLst>
          </p:nvPr>
        </p:nvGraphicFramePr>
        <p:xfrm>
          <a:off x="5194301" y="470924"/>
          <a:ext cx="6513604" cy="58854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ABF1DF07-19C4-7E43-8FA5-C7B9128C2061}"/>
              </a:ext>
            </a:extLst>
          </p:cNvPr>
          <p:cNvSpPr/>
          <p:nvPr/>
        </p:nvSpPr>
        <p:spPr>
          <a:xfrm>
            <a:off x="863030" y="4179958"/>
            <a:ext cx="3416159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en-US" sz="1600" kern="0" dirty="0">
                <a:solidFill>
                  <a:prstClr val="white"/>
                </a:solidFill>
                <a:latin typeface="Arial"/>
                <a:cs typeface="Arial"/>
                <a:sym typeface="Arial"/>
              </a:rPr>
              <a:t>Pierce, M.E., Miller, M.A., Brookes, E.H., Wong, M., </a:t>
            </a:r>
            <a:r>
              <a:rPr lang="en-US" sz="1600" kern="0" dirty="0" err="1">
                <a:solidFill>
                  <a:prstClr val="white"/>
                </a:solidFill>
                <a:latin typeface="Arial"/>
                <a:cs typeface="Arial"/>
                <a:sym typeface="Arial"/>
              </a:rPr>
              <a:t>Afgan</a:t>
            </a:r>
            <a:r>
              <a:rPr lang="en-US" sz="1600" kern="0" dirty="0">
                <a:solidFill>
                  <a:prstClr val="white"/>
                </a:solidFill>
                <a:latin typeface="Arial"/>
                <a:cs typeface="Arial"/>
                <a:sym typeface="Arial"/>
              </a:rPr>
              <a:t>, E., Liu, Y., </a:t>
            </a:r>
            <a:r>
              <a:rPr lang="en-US" sz="1600" kern="0" dirty="0" err="1">
                <a:solidFill>
                  <a:prstClr val="white"/>
                </a:solidFill>
                <a:latin typeface="Arial"/>
                <a:cs typeface="Arial"/>
                <a:sym typeface="Arial"/>
              </a:rPr>
              <a:t>Gesing</a:t>
            </a:r>
            <a:r>
              <a:rPr lang="en-US" sz="1600" kern="0" dirty="0">
                <a:solidFill>
                  <a:prstClr val="white"/>
                </a:solidFill>
                <a:latin typeface="Arial"/>
                <a:cs typeface="Arial"/>
                <a:sym typeface="Arial"/>
              </a:rPr>
              <a:t>, S., </a:t>
            </a:r>
            <a:r>
              <a:rPr lang="en-US" sz="1600" kern="0" dirty="0" err="1">
                <a:solidFill>
                  <a:prstClr val="white"/>
                </a:solidFill>
                <a:latin typeface="Arial"/>
                <a:cs typeface="Arial"/>
                <a:sym typeface="Arial"/>
              </a:rPr>
              <a:t>Dahan</a:t>
            </a:r>
            <a:r>
              <a:rPr lang="en-US" sz="1600" kern="0" dirty="0">
                <a:solidFill>
                  <a:prstClr val="white"/>
                </a:solidFill>
                <a:latin typeface="Arial"/>
                <a:cs typeface="Arial"/>
                <a:sym typeface="Arial"/>
              </a:rPr>
              <a:t>, M., </a:t>
            </a:r>
            <a:r>
              <a:rPr lang="en-US" sz="1600" kern="0" dirty="0" err="1">
                <a:solidFill>
                  <a:prstClr val="white"/>
                </a:solidFill>
                <a:latin typeface="Arial"/>
                <a:cs typeface="Arial"/>
                <a:sym typeface="Arial"/>
              </a:rPr>
              <a:t>Marru</a:t>
            </a:r>
            <a:r>
              <a:rPr lang="en-US" sz="1600" kern="0" dirty="0">
                <a:solidFill>
                  <a:prstClr val="white"/>
                </a:solidFill>
                <a:latin typeface="Arial"/>
                <a:cs typeface="Arial"/>
                <a:sym typeface="Arial"/>
              </a:rPr>
              <a:t>, S. and Walker, T., 2018. Towards a science gateway reference architecture.</a:t>
            </a:r>
          </a:p>
          <a:p>
            <a:pPr defTabSz="1219170">
              <a:buClr>
                <a:srgbClr val="000000"/>
              </a:buClr>
            </a:pPr>
            <a:r>
              <a:rPr lang="en-US" sz="1600" kern="0" dirty="0">
                <a:solidFill>
                  <a:prstClr val="white"/>
                </a:solidFill>
                <a:latin typeface="Arial"/>
                <a:cs typeface="Arial"/>
                <a:sym typeface="Arial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http://hdl.handle.net/2022/22235</a:t>
            </a:r>
            <a:r>
              <a:rPr lang="en-US" sz="1600" kern="0" dirty="0">
                <a:solidFill>
                  <a:prstClr val="white"/>
                </a:solidFill>
                <a:latin typeface="Arial"/>
                <a:cs typeface="Arial"/>
                <a:sym typeface="Arial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50062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5666830-9A19-4E01-8505-D6C7F9AC5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4FD732-D6F6-4C8D-BEC2-848B6DA115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338" r="-1" b="-1"/>
          <a:stretch/>
        </p:blipFill>
        <p:spPr>
          <a:xfrm>
            <a:off x="4110127" y="10"/>
            <a:ext cx="8081873" cy="6857990"/>
          </a:xfrm>
          <a:custGeom>
            <a:avLst/>
            <a:gdLst/>
            <a:ahLst/>
            <a:cxnLst/>
            <a:rect l="l" t="t" r="r" b="b"/>
            <a:pathLst>
              <a:path w="8081873" h="6858000">
                <a:moveTo>
                  <a:pt x="0" y="0"/>
                </a:moveTo>
                <a:lnTo>
                  <a:pt x="8081873" y="0"/>
                </a:lnTo>
                <a:lnTo>
                  <a:pt x="8081873" y="6858000"/>
                </a:lnTo>
                <a:lnTo>
                  <a:pt x="0" y="6858000"/>
                </a:lnTo>
                <a:lnTo>
                  <a:pt x="68897" y="6734633"/>
                </a:lnTo>
                <a:cubicBezTo>
                  <a:pt x="558802" y="5812845"/>
                  <a:pt x="848920" y="4668597"/>
                  <a:pt x="848920" y="3429000"/>
                </a:cubicBezTo>
                <a:cubicBezTo>
                  <a:pt x="848920" y="2189404"/>
                  <a:pt x="558802" y="1045156"/>
                  <a:pt x="68897" y="123368"/>
                </a:cubicBezTo>
                <a:close/>
              </a:path>
            </a:pathLst>
          </a:custGeom>
        </p:spPr>
      </p:pic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AE9FC877-7FB6-4D22-9988-35420644E2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E41809D1-F12E-46BB-B804-5F209D325E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5E7B68-75AD-1842-AD28-D9CC767531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n-US" sz="4400"/>
              <a:t>The Open Science Scenario for Science Gateways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B84800-0924-4342-B75E-EDF17090AA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1" y="4872922"/>
            <a:ext cx="3933306" cy="1208141"/>
          </a:xfrm>
        </p:spPr>
        <p:txBody>
          <a:bodyPr>
            <a:normAutofit/>
          </a:bodyPr>
          <a:lstStyle/>
          <a:p>
            <a:pPr algn="l"/>
            <a:r>
              <a:rPr lang="en-US" sz="2000" dirty="0"/>
              <a:t>How things typically look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610989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9E5E78-C9D9-BD45-9E68-3C2D2D8C7F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BYOR: Bring Your Own Resources</a:t>
            </a:r>
          </a:p>
        </p:txBody>
      </p:sp>
      <p:sp>
        <p:nvSpPr>
          <p:cNvPr id="16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7BAEA5-3439-1D4C-A6E5-287C8054DE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r>
              <a:rPr lang="en-US" sz="3200" dirty="0"/>
              <a:t>Gateways can aggregate multiple resources into a single system</a:t>
            </a:r>
          </a:p>
          <a:p>
            <a:r>
              <a:rPr lang="en-US" sz="3200" dirty="0"/>
              <a:t>Commercial clouds, national cyberinfrastructure, university resources, lab resources</a:t>
            </a:r>
          </a:p>
          <a:p>
            <a:pPr marL="0" indent="0">
              <a:buNone/>
            </a:pPr>
            <a:endParaRPr lang="en-US" sz="3200" dirty="0"/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7389155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CE1ED3-059B-9041-82DC-B2B8B0564D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State of Science Gateways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1620551-583A-40F7-9DE5-93787DEE0D3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08137379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806210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3A5B4632-C963-4296-86F0-79AA9EA5AE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8328" y="303591"/>
            <a:ext cx="3657600" cy="58967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63AA61-DA22-504F-B4EC-5AE5D3D5BD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637125"/>
            <a:ext cx="3163824" cy="5256371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Gateway Roles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15A4D06-E9B0-4170-8F28-1D7F5320634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67010483"/>
              </p:ext>
            </p:extLst>
          </p:nvPr>
        </p:nvGraphicFramePr>
        <p:xfrm>
          <a:off x="4517136" y="303591"/>
          <a:ext cx="7242048" cy="58967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416391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DCC0F4-9325-7E49-94B2-D21B134F7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Multi-Instance Platforms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244CC31-07C9-ED4D-BA16-1D903790FC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7652" r="53937"/>
          <a:stretch/>
        </p:blipFill>
        <p:spPr bwMode="auto">
          <a:xfrm>
            <a:off x="1830696" y="1567832"/>
            <a:ext cx="8530607" cy="4661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20226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A87A9-CECB-1E41-8F84-BBF3FF4032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Multi-Tenant Gateway Platforms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A925DF-90BB-644E-872B-61787FD4E8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7124"/>
          <a:stretch/>
        </p:blipFill>
        <p:spPr bwMode="auto">
          <a:xfrm>
            <a:off x="1697512" y="1790700"/>
            <a:ext cx="8796976" cy="4453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12265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840</Words>
  <Application>Microsoft Macintosh PowerPoint</Application>
  <PresentationFormat>Widescreen</PresentationFormat>
  <Paragraphs>96</Paragraphs>
  <Slides>23</Slides>
  <Notes>0</Notes>
  <HiddenSlides>2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Calibri</vt:lpstr>
      <vt:lpstr>Calibri Light</vt:lpstr>
      <vt:lpstr>Office Theme</vt:lpstr>
      <vt:lpstr>1_Office Theme</vt:lpstr>
      <vt:lpstr>Integrating Science Gateways with Secure Cloud Computing Resources: An Examination of Two Deployment Patterns and Their Requirements</vt:lpstr>
      <vt:lpstr>Science Gateways</vt:lpstr>
      <vt:lpstr>Science Gateways Support FAIR Science</vt:lpstr>
      <vt:lpstr>The Open Science Scenario for Science Gateways</vt:lpstr>
      <vt:lpstr>BYOR: Bring Your Own Resources</vt:lpstr>
      <vt:lpstr>State of Science Gateways</vt:lpstr>
      <vt:lpstr>Gateway Roles</vt:lpstr>
      <vt:lpstr>Multi-Instance Platforms</vt:lpstr>
      <vt:lpstr>Multi-Tenant Gateway Platforms</vt:lpstr>
      <vt:lpstr>At CIRC, We Vote Multi-Tenant</vt:lpstr>
      <vt:lpstr>PowerPoint Presentation</vt:lpstr>
      <vt:lpstr>Does This Approach Work for Protected and Regulated Data?</vt:lpstr>
      <vt:lpstr>Some Protected Data Examples</vt:lpstr>
      <vt:lpstr>Controlled Unclassified Information (CUI)</vt:lpstr>
      <vt:lpstr>Commercial Clouds Are Well-Positioned to Help Satisfy NIST 800-171 Requirements</vt:lpstr>
      <vt:lpstr>Gateways Provide Several of Advantages for Accessing CUI</vt:lpstr>
      <vt:lpstr>Multi-Tenanted Gateway Platforms for CUI?</vt:lpstr>
      <vt:lpstr>A Possible Solution for Multi-Tenanted Platforms</vt:lpstr>
      <vt:lpstr>Multi-Instance Platforms for CUI</vt:lpstr>
      <vt:lpstr>Think Like a Business</vt:lpstr>
      <vt:lpstr>Disadvantages for Multi-Instances</vt:lpstr>
      <vt:lpstr>Key Questions for Platform Providers</vt:lpstr>
      <vt:lpstr>Cost-Benefit Analysis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Integrating Science Gateways with Secure Cloud Computing Resources: An Examination of Two Deployment Patterns and Their Requirements</dc:title>
  <dc:creator>Pierce, Marlon</dc:creator>
  <cp:lastModifiedBy>Pierce, Marlon</cp:lastModifiedBy>
  <cp:revision>6</cp:revision>
  <dcterms:created xsi:type="dcterms:W3CDTF">2020-07-26T18:03:29Z</dcterms:created>
  <dcterms:modified xsi:type="dcterms:W3CDTF">2020-07-26T18:09:42Z</dcterms:modified>
</cp:coreProperties>
</file>